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географической карты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рисунков на камне до точных карт на экране.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язык пространства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показывает Землю в уменьшенном виде с помощью условных знаков. Она помогала людям ориентироваться, считать расстояния и узнавать мир.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изображения местности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до появления письменности люди наносили на камень, стену пещеры или керамику реки, тропы и места стоянок. Такие рисунки помогали помнить дорогу и важные ориентиры.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камне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 на древней схеме имел значение, понятное тем, кто жил рядом с местностью. Поэтому такие карты были частью памяти общины и ее повседневной жизни.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местности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изображениях часто отмечали охотничьи угодья, опасные места и удобные переходы. Это был способ передавать опыт от старших к младшим без длинных объяснений.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жизни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схемы не были точными в современном смысле. Их создавали для практических нужд: найти воду, не заблудиться, вернуться к поселению или показать путь другим.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прежде всего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Земля как объект измерения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ученые начали рассматривать Землю как шар и стремились измерять ее, а не только описывать. Это сделало карты частью науки.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Земля как объект науки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понятия широты и долготы. Они позволили точнее определять положение городов, берегов и островов на карте и сравнивать разные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Система координат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в III веке до нашей эры сумел довольно точно оценить размеры Земли, опираясь на наблюдения и расчеты. Его работа стала важной вехой в истории картографии.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Измерение планеты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открытиям карта перестала быть только рисунком и стала инструментом для измерения и исследования мира.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 рисунка к анализу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в Китае и исламском мире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для управления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карты использовали для управления огромной территорией: на них подробно показывали дороги, реки, административные границы и важные поселения. Это помогало собирать налоги и поддерживать порядок.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 путешествий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мире ученые опирались на рассказы путешественников, торговцев и мореплавателей. Они уточняли сведения о городах, караванных путях и морских маршрутах.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 — общая цель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развивались по-разному, но в них было общее стремление сделать карту полезной для жизни, торговли и связи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морские карты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были особенно полезны морякам, потому что показывали береговую линию, гавани и безопасные места для стоянки. По ним удобнее было идти вдоль побережья.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порты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картах рисовали линии направлений, которые помогали держать курс между портами. Это делало морское плавание более предсказуемым и безопасным.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движения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области материков на портоланах часто изображались очень схематично или почти отсутствовали. Главное внимание уделялось морю и тому, что нужно было для навигации.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Морское, а не сухопутное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и первые атласы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века: новые открытия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мореплаватели начали открывать новые берега и острова, а старые карты быстро устаревали. Географам приходилось постоянно дополнять сведения.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меняют карту мира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Колумба, Магеллана и других экспедиций расширили представление о Земле. На картах появились ранее неизвестные океаны, проливы и побережья.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атласы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стали собирать отдельные карты в книги-атласы. Это сделало знания удобнее для хранения, сравнения и использования в торговле и науке.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справочник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Атласы стали важным инструментом для купцов, правителей и ученых, потому что в одном издании можно было увидеть сразу несколько регионов и сравнить их.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понятная карта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читается легче, когда на ней есть основные элементы. Они помогают понять размеры, значения знаков и способы изображения местности.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масштаба, легенды и знаков карта теряет ясность и становится неудобной для чтения.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картографии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трудно перенести на лист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переносит шарообразную Землю на плоскость, поэтому полностью без искажений не обходится ни одна карта.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проекции по-разному сохраняют свойства поверхности: одна лучше показывает углы, другая — площади или форму.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картографическим проекциям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инструмента связали карту с измерениями реального мира и морских маршрутов.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 помогли картографам точнее измерять расстояния, высоты и направление по звездам.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картографии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XVIII–XIX векам карты стали точнее благодаря полевым измерениям и съемке местности, а не только рассказам путешественников.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картография перешла от описаний к систематическим измерениям.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картографии; обобщение по развитию геодезии и топографической съемки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которые показывают данные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 помогают увидеть не только место, но и распределение явлений на территории.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карта показывает закономерности, которые трудно заметить на обычной карте местности.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картография; учебные примеры тематических карт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выглядеть по-разному, потому что карта всегда создается для конкретной задачи и читателя.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карты часто требуют разных акцентов и разного набора сведений.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картографии; примеры военных, торговых и государственных карт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Снимки, которые изменили картографию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 высоты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Аэрофотосъемка открыла для картографов вид сверху, которого раньше не было. С высоты стали заметны улицы, кварталы, изгибы рек и границы лесов, а ручные схемы получили надежную основу.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 космоса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позволили наблюдать Землю регулярно и в больших масштабах. По снимкам стало проще обновлять карты, замечать изменения в городах, на побережьях и в природных зонах.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карта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и карта стали работать вместе. Фото показывает реальность, а карта отбирает главное и объясняет пространство с помощью знаков, слоев и подписей.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 GIS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быстро меняет масштаб, поэтому можно увидеть и улицу, и целый регион. Это удобно для поиска адресов, планирования поездок и сравнения территорий.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масштаб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связывает карту с данными о населении, погоде, транспорте и землепользовании. Благодаря этому карта помогает не только ориентироваться, но и анализировать пространство.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данные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сервисы строят маршрут с учетом дорог, перекрытий и пробок. Пользователь получает не статичную схему, а подсказку, которая обновляется почти в реальном времени.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пробки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нужны в городе, школе, на предприятии и в науке. Они помогают принимать решения там, где важны точность, скорость и наглядность.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набор слоев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карты формируются из разных наборов географических данных и включаются по запросу пользователя.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44747"/>
            <a:ext cx="2806500" cy="17705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мореплавателям нужны были карты берегов, портов и направлений. Портоланы помогали безопаснее ходить вдоль побережья и соединять торговые пути.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для моряков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расширила карту мира новыми землями и океанами. Вместе с ней появились атласы, где карты собрали в удобные книги.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шире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карты стали точнее благодаря съемке, а затем — фотографиям и спутникам. Теперь они не только показывают местность, но и связывают ее с данными.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19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изображения местности помогали запоминать реки, тропы и стоянки. Это были не точные карты, а практические схемы, необходимые для ориентации и выживания.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319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схемы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127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ученые сделали карту предметом науки. Они пытались измерить Землю, объяснить ее форму и связать изображение с координатами и наблюдениями.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6127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поворот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картах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уменьшает реальность, поэтому на ней всегда есть выбор. Автор решает, что показать крупно, а что оставить без внимания, чтобы карта была полезной.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важен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учат читать данные. Они помогают сравнивать территории, замечать закономерности и понимать, как связаны люди, природа и хозяйство.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объясняет мир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отвечают на разные вопросы. Одна помогает найти путь, другая показывает климат, третья — население или транспортные связи.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одна задача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 делают изображение понятным. Без них карта превращается в набор линий и пятен, которые трудно связать с настоящей местностью.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легенда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и творческое задание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86750" y="1903725"/>
            <a:ext cx="38112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проекции одной территории и найдите, что меняется: форма, площадь и привычный вид береговой линии. Это помогает понять, почему плоская карта никогда не бывает полностью точной.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6750" y="1604050"/>
            <a:ext cx="38112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проекций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96758" y="1903725"/>
            <a:ext cx="38112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легенду для собственной карты и включите минимум пять знаков: река, дорога, лес, школа и граница. Если без легенды карту трудно прочитать, значит, она работает правильно.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96758" y="1604050"/>
            <a:ext cx="38112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легенда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меняют способ видеть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рисунков до цифровых экранов карты помогали людям искать путь, сравнивать территории и понимать мир. Они показывают не только Землю, но и способы думать о ней.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2026-07-26T11:49:23Z</dcterms:created>
  <dcterms:modified xsi:type="dcterms:W3CDTF">2026-07-26T11:49:23Z</dcterms:modified>
</cp:coreProperties>
</file>