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41550" y="1062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земли Русской в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хранит память о святых, подвигах и любви к Родине.
</a:t>
            </a:r>
            <a:endParaRPr lang="en-US" sz="39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помнит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храмах и монастырях звучали песнопения, и через них люди вспоминали святых. Спокойные мелодии, хор и колокольный звон помогали говорить о добре, смелости и верности без длинных объяснений.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и Крещение Руси в песенной памяти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молитве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князя Владимира часто связан с храмом, молитвой и колокольным звоном. В музыке он звучит торжественно и светло.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духовная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открыло путь к песнопениям, церковному пению и уважению к вере. Так история стала частью музыкальной памяти.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крестил Русь. Это стало началом новой христианской традиции и важным событием в истории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— мудрая правительница и святая
</a:t>
            </a:r>
            <a:endParaRPr lang="en-US" sz="3247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и достойный музыкальный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её образ звучит спокойно, строго и уважительно. Он напоминает о начале христианской Руси и о силе, которая соединяется с мудростью.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христианка среди правителей Руси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Княгиня Ольга первой из правителей Руси приняла христианство. Её помнят как мудрую и сильную женщину, которая жила в X веке и оставила заметный след в истории.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и Глеб: пример мира и братской любви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и Глеб были сыновьями князя Владимира. Их вспоминают как первых русских святых-мучеников, которые не ответили на зло жестокостью.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поступок стал знаком мира, смирения и братской верности. Поэтому в музыке их образ звучит тихо, печально и очень светло.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рассказ помогает понять, что настоящая сила бывает не только в оружии. Иногда она живёт в доброте, терпении и верности.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 в музыке и истории
</a:t>
            </a:r>
            <a:endParaRPr lang="en-US" sz="3334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 на Неве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1240 году Александр Невский одержал победу над шведами на Неве. Его имя стало символом мужества и любви к родной земле. В музыке этот образ звучит широко, смело и очень торжественно.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 Чудском озере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1242 году Александр Невский победил немецких рыцарей на Чудском озере. Эта история напоминает о стойкости и умении защищать Русь. Музыкальный образ князя соединяет силу воина и мудрость правителя.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625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Сергий Радонежский и духовная сила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Сергий Радонежский основал Троице-Сергиев монастырь. Это место стало центром молитвы, труда и духовной жизни, которое люди помнят до сих пор.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Благословение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благословил князя Дмитрия Донского перед Куликовской битвой. Этот образ показывает духовную силу, которая поддерживает в трудный час.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людям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имя связано с добротой, поддержкой и миром. В памяти людей Сергий Радонежский — тот, кто помогает словом, делом и спокойным примером.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звучание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образ Сергия Радонежского звучит величаво и тихо. Такое пение помогает почувствовать уважение, тишину и внутреннюю собранность.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 Феврония: музыкальный образ верности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 Феврония Муромские почитаются как покровители семьи, любви и верности. Их история рассказывает о взаимной поддержке в трудной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музыкальном образе их память звучит тепло, мягко и доверительно. Такая музыка будто улыбается, но очень скромно.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России их вспоминают в День семьи, любви и верности. Этот праздник помогает детям и взрослым ценить заботу, дружбу и верность.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75" y="14260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119" y="141945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431" y="32848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0862" y="3284875"/>
            <a:ext cx="200925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музыка связана со святыми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пение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соединяет много голосов в одно целое. Благодаря этому музыка звучит торжественно, дружно и особенно ясно, как большая общая молитва.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Колокола напоминают о празднике, молитве и важных событиях. Их звук создаёт ощущение света, простора и уважения к памяти.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Духовные песнопения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духовных песнопениях слышны спокойствие, протяжные мелодии и медленный ритм. Такая музыка помогает сосредоточиться и почувствовать тишину.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тишина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этой темы не спешит и не шумит. Она словно приглашает подумать о добре, подвиге, вере и любви к Родине.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житие в музыке и литературе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Житие — это рассказ о жизни святого, его добрых делах и испытаниях. В нём важны подвиг, чудеса и помощь людям, поэтому такие истории легко запоминаются и становятся частью культуры.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вдохновляют песнопения, духовные стихи и хоровые произведения. Через них музыка рассказывает о святых так, чтобы их пример был понятен детям и взрослым.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Новомученики XX века в памяти Церкви
</a:t>
            </a:r>
            <a:endParaRPr lang="en-US" sz="3367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XX веке многие священники, монахи и простые верующие пострадали за веру. Их память бережно сохраняет Церковь, называя их новомучениками и исповедниками.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Эти люди жили в трудные годы, когда закрывались храмы и было нелегко открыто молиться. Но они не отказывались от своих убеждений и оставались верными Богу.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музыкальной культуре их память звучит особенно строго и торжественно. Такие произведения помогают почувствовать уважение, тишину и серьёзность разговора о вере.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Для школьников эта тема напоминает: мужество бывает не только в бою. Иногда оно проявляется в верности, терпении и тихой, но очень твёрдой стойкости.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звучат в этой теме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образах русских святых особенно заметны милосердие, честность и скромность. Эти качества делают человека сильным не внешне, а внутренне, и потому его помнят долго.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Смелость, терпение и любовь к людям передаются в музыке через спокойный ритм и мягкую мелодию. Слушая такую музыку, легче представить добрый и достойный характер героя.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Урок показывает, что нравственные качества можно не только увидеть в поступках, но и услышать в звуках. Музыка словно тихо подсказывает: главное в человеке — его сердце.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Храм, хор и колокольный звон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храме музыка звучит особенно торжественно. Хор поёт так, будто много голосов становятся одним большим и дружным голосом, а это очень красиво и немного похоже на чудо.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Колокольный звон сообщает о празднике, молитве и важных событиях. Он наполняет пространство радостью и серьёзностью, помогая людям настроиться на особую тишину и уважение.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 святого появляется в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живая история человека превращается в образ культуры и звучит в музыке.
</a:t>
            </a:r>
            <a:endParaRPr lang="en-US" sz="338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признаки торжественного образа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Торжественная музыка обычно движется медленно или размеренно. Такой темп помогает услышать спокойствие, важность момента и особое уважение к герою.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Плавная мелодия и мягкие окончания фраз создают ощущение света и серьёзности. Музыка не спешит, а будто рассказывает очень важную историю.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Хоровое звучание делает образ объёмным и сильным. Когда низкие и высокие голоса соединяются, музыка напоминает о величии, единстве и внутренней силе.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и защита родной земли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 стал для Руси образом воина и мудрого защитника. В музыке его подвиг звучит как сила, решимость и любовь к родной земле, которая не любит сдаваться.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Сергий Радонежский показывает другую сторону защиты Родины — духовную. Его благословение, миролюбие и помощь людям напоминают, что Родину охраняют и мечом, и молитвой, и добрым словом.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Иконы, храмы и музыка как одна память
</a:t>
            </a:r>
            <a:endParaRPr lang="en-US" sz="3297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Икона помогает увидеть святого и запомнить его образ. На ней важны нимб, крест, книга или меч — знаки веры, мудрости и служения людям.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храме этот образ оживает в песнопениях и молитвенных напевах. Музыка создаёт особое настроение, в котором легко почувствовать тишину, торжество и уважение.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Жития в книгах рассказывают о жизни святых простыми и важными словами. Так икона, храм и музыка вместе сохраняют одну и ту же память для новых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Истории святых учат детей добру, уважению и помощи тем, кому трудно. Это понятные и очень нужные уроки, даже если речь идёт о далёких временах.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Музыка делает такие истории живыми. Она помогает не просто услышать рассказ, а почувствовать его сердцем — почти как маленькое приключение, только серьёзное и доброе.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третьеклассников
</a:t>
            </a:r>
            <a:endParaRPr lang="en-US" sz="2929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теме есть знакомые каждому ребёнку ценности: семья, дружба, смелость, верность и Родина. Они звучат близко и понятно, без сложных слов и лишней торопливости.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Благодаря этим образам школьники видят, что настоящие поступки остаются в памяти надолго. Иногда тихий добрый подвиг запоминается лучше самого громкого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земли Русской сегодня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которая живёт в храме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праздничный день в храме звучит хор, и люди слышат знакомые имена святых. В этот момент история становится очень близкой. Тихий колокольный звон помогает почувствовать, что память может звучать по-настоящему красиво.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в музее и школе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в музеях дети видят иконы, книги и старинные изображения. Учитель рассказывает, почему эти люди стали примером для других. Так прошлое перестаёт быть далёким и превращается в интересный и важный рассказ.
</a:t>
            </a:r>
            <a:endParaRPr lang="en-US" sz="1195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 о добрых людях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о святых говорят в кругу семьи, особенно когда речь идёт о верности, помощи и любви к Родине. Такие разговоры помогают детям понимать, что добрые поступки не забываются и передаются дальше, как тёплый огонёк.
</a:t>
            </a:r>
            <a:endParaRPr lang="en-US" sz="11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которая звучит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земли Русской напоминают о добре, мужестве и верности. Музыка помогает сохранить их образы в песнопениях, хоре и торжественных звуках, чтобы эти примеры оставались близкими детям и взрослым.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2026-05-24T19:24:29Z</dcterms:created>
  <dcterms:modified xsi:type="dcterms:W3CDTF">2026-05-24T19:24:29Z</dcterms:modified>
</cp:coreProperties>
</file>