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неопределённых местоимений и их производных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выражают неопределённое количество и субъект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местоимения возникли как универсальный инструмент для обозначения неопределённости количества и лиц. Их использование сокращает повторы и расширяет возможности выражения в речи и письме, что особенно важно в академических контекстах.
</a:t>
            </a:r>
            <a:endParaRPr lang="en-US" sz="1545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роль неопределённых местоимений в английском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some обозначает неопределённое, но определённое количество и чаще появляется в утвердительных конструкциях, а также в вопросах с предложением или просьбой.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Some: основные значения и употребление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с исчисляемыми во множественном числе и неисчисляемыми существительными, демонстрируя гибкость в выражении количества.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выражения like: I have some books и Would you like some water?, которые подчеркивают специфическую функцию some.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часто встречается в вопросах, обозначая неопределённость или любую возможность, например: Do you have any friends?.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Any: ключевые особенности и сферы использования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отрицательных предложениях выражает отсутствие чего-либо: I don’t have any time, подчёркивая полное исключение.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может использоваться в утвердительных предложениях с значением «любой»: Any student can participate in the exam.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широкого действия помогает высказывать сомнения, неопределённости и обобщения в различных контекстах.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служит для выражения полного отсутствия объекта или лица и ставится непосредственно перед существительным.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значение и роль в языке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с глаголом в утвердительной форме, например: No students were late, что усиливает отрицание без двойной частицы.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иллюстрируют абсолютность negation, важную для точности высказывания и чёткого обозначения отсутствия.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подчеркивает охват каждого элемента группы, всегда используется с единственным числом исчисляемых существительных.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примеры: Every participant received a certificate и Every minute counts, указывающие на индивидуальную полноту охвата.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Отражает регулярность или повторяемость действий, рассматривая каждое событие или объект отдельно.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местоимение важно для выражения универсальности и всеобщности в различных ситуациях.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Every: выражение всеобщности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некоторых неопределённых местоимений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используется в утвердительных предложениях для указания на неопределённое количество, но конечный объем, например: I bought some apples — я купил несколько яблок.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Утвердительное some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и вопросительные формы any и no
</a:t>
            </a:r>
            <a:endParaRPr lang="en-US" sz="1317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встречается в вопросах и отрицаниях, например: Do you have any questions? No выражает полное отрицание: No problems were found.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Всеобщность every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подчеркивает полноту охвата группы — Every child must attend school означает обязательность для каждого ребёнка.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Someone и somebody обозначают неопределённое лицо, обычно в утвердительной речи, например: Someone is at the door.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от some: someone, somebody, something, somewhere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 используется для указания на неопределённый предмет или явление: There is something strange here.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Somewhere указывает на неопределённое место, как в предложении: Let's meet somewhere quiet.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сохраняют функции оригинального some, расширяя его применение к разным категориям значений.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Anyone и anybody обозначают любого человека при вопросах и отрицаниях: Did anybody call me?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Anything применяется для обозначения любого предмета или явления в отрицательных и вопросительных предложениях, например: I don’t see anything unusual.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Anywhere указывает на любое место в контексте свободы выбора или отсутствия ограничения: You can sit anywhere you want.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от any: anyone, anybody, anything, anywhere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и nobody выражают полное отсутствие людей, например: Nobody answered the phone.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Nothing обозначает отсутствие предметов или событий: There is nothing left on the table.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Nowhere указывает на полное отсутствие места или локации: Nowhere in the city was peaceful at night.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местоимения усиливают отрицание, подчёркивая абсолютность отсутствия объектов или лиц.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от no: no one, nobody, nothing, nowhere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Everyone и everybody обозначают всех людей без исключения, подчеркивая полноту охвата группы. Эти местоимения выступают синонимами и взаимозаменяемы в большинстве контекстов.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от every: everyone, everybody, everything, everywhere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Everything относится ко всем предметам или явлениям в совокупности без исключения, охватывая широкий спектр объектов и обеспечивая обобщённое утверждение.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Everywhere используется для указания на любое место без ограничения географического или локального характера, подчёркивая всеобъемлющее пространственное значение.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производные часто применяются для подчеркивания максимального охвата темы в речи или тексте, обеспечивая выразительность и полноту высказывания.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наблюдается возрастание использования some и any, что обусловлено их естественностью в устном общении и часто встречающимися вопросами и предложениями.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национальный корпус, данные 2023 года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местоимения some и any доминируют в употреблении, тогда как производные every и no реже встречаются, отражая их специфические функции.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в английских текстах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some и any с неисчисляемыми существительными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применяется при утверждениях с неисчисляемыми существительными, например: I need some water. Здесь выражается ограниченное, но реальное количество вещества.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 some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отрицания с any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чаще встречается в вопросах и отрицаниях: Do you have any milk? We don’t have any bread. Это подчёркивает неопределённость или отсутствие объекта.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используется преимущественно в утвердительных предложениях и приглашениях, передавая предложение или просьбу с положительной окраской.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Контекстуальные различия some и any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часто встречается в вопросах или отрицаниях, выражая сомнение, распространённость или отсутствие объекта в контексте.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any применяется в утвердительных предложениях для обозначения безразличия или произвольного выбора, расширяя свои функциональные возможности.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стандартном английском языке двойные отрицания с no и его производными считаются ошибкой и не используются.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отрицания и нетипичные случаи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конструкции содержат либо отрицательное местоимение с утвердительным глаголом, либо отрицательный глагол с положительным местоимением.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неформальной речи возможны исключения, но они считаются разговорным или диалектным явлением, не поддерживаемым литературной нормой.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Grammar Reference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производных местоимений с обозначением людей, вещей и мест, а также указывает на контексты их употребления в зависимости от смысловой нагрузки.
</a:t>
            </a:r>
            <a:endParaRPr lang="en-US" sz="1089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местоимения напрямую зависит от отрицательности, вопросительного характера или общего охвата, а также от типа обозначаемого объекта.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производных местоимений и типовых контекстов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местоимения требуют согласования с глаголом в единственном числе, поскольку обозначают единую абстрактную группу или субъект.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предложении Everybody is happy глагол стоит в единственном числе, указывая на согласование с местоимением.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иногда встречаются множественные формы, однако в письменной и официальной речи сохраняется требование единственного числа.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местоимения и согласование глаголов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ошибка замены some на any в утвердительных вопросах, что приводит к искажению смысла и нарушению грамматических норм.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согласования глаголов с производными местоимениями и употребление двойных отрицаний также нередко вызывают сложности в речи и письме.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и типичные затруднения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Анализируйте структуру предложения — утвердительную, вопросительную или отрицательную, чтобы правильно выбрать местоимение и избежать смысловых несоответствий.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двойных отрицаний с no и его производными, так как они не соответствуют нормам стандартного английского языка.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тип существительного — исчисляемое или неисчисляемое — для правильного сочетания с some и any, что влияет на грамматическую и смысловую корректность.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уделяйте согласованию производных местоимений с глаголами, обеспечивая единство числа и лексическую согласованность высказывания.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эффективному использованию неопределённых местоимений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неопределённых местоимений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этих местоимений углубляет понимание английского языка, повышает точность выражения мыслей и способствует успешному академическому и практическому владению языком.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2026-05-07T22:46:42Z</dcterms:created>
  <dcterms:modified xsi:type="dcterms:W3CDTF">2026-05-07T22:46:42Z</dcterms:modified>
</cp:coreProperties>
</file>