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природы, где всё взаимосвязано.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 — это место, где воздух, вода, горные породы и живые организмы образуют одну природную систему. Здесь возникают климат, почвы, реки, леса и условия жизни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Земли связана между собой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географическая оболочка
</a:t>
            </a:r>
            <a:endParaRPr lang="en-US" sz="2647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 создаёт погоду и климат, переносит тепло и влагу, а также влияет на образование облаков, осадков и ветров.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все воды планеты: океаны, моря, реки, озёра, ледники и подземные воды. Она хранит воду и участвует в её переносе.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Земли образует материки, рельеф и почвы. Она служит основой для жизни на суше и влияет на распределение тепла и влаги.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распространения живых организмов включает растения, животных, грибы, микроорганизмы и человека. Живые существа активно изменяют природу вокруг себя.
</a:t>
            </a:r>
            <a:endParaRPr lang="en-US" sz="12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проходит в нижней части атмосферы, где особенно заметно влияние поверхности Земли. Здесь воздух уже тесно связан с сушей и океаном, а природные процессы идут наиболее активно.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расположена в верхнем слое литосферы и на дне океанов. Именно там взаимодействуют горные породы, вода, воздух и живые организмы, формируя почвы и донные отложения.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происходят там, где соприкасаются все оболочки. На такой схеме удобно показать зону их взаимодействия, потому что именно здесь сосредоточена жизнь и природные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географической оболочки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компоненты входят в каждую оболочку и какую роль они играют в 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оболочки различаются по составу, но работают как единое целое и влияют друг на друга.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«Географическая оболочка»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 Земле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во льдах и подземных слоях, поэтому доступный запас очень ограничен.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пресной воды немного, именно она особенно важна для людей, растений и 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распределению воды на 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географической оболочки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географической оболочки связаны между собой. Изменение в одной из них сразу отражается на других, поэтому природу нужно рассматривать как единую систему.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 не прекращаются ни на минуту: разрушаются и образуются породы, меняются реки, растут и исчезают леса, движется воздух и вода.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повторяются сутки, времена года, приливы и отливы. Эти ритмы помогают организовать жизнь растений, животных и человека.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есть влажные леса, пустыни, тундра, горы и равнины. Различия в тепле и влаге создают множество природных условий и ландшафтов.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круговорот воды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в природе и связь между оболочками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 энергии в природе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движется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географической оболочке постоянно перемещаются вода, кислород, углекислый газ, минеральные соли и органические вещества. Эти обмены поддерживают жизнь и связывают океан, сушу, растения и атмосферу.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запускает испарение, движение воздуха и фотосинтез. Без света не было бы привычного обмена веществ и энергии между живой и неживой природой.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свет, воду и углекислый газ для создания органического вещества. Затем их поедают животные, а часть веществ снова возвращается в окружающую среду.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почти ничего не исчезает бесследно: вещества переходят из одной формы в другую и снова включаются в круговорот. Так сохраняется устойчивость природных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от экватора к полюсам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схематический ряд природных зон, отражающий общее уменьшение тепла и влаги от экватора к полюсам.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суровее условия для растений и животных и тем беднее становится природный покров.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«Природные зоны Земли»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887" y="1111173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618373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7963" y="2593023"/>
            <a:ext cx="348862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результат взаимодействия оболочек
</a:t>
            </a:r>
            <a:endParaRPr lang="en-US" sz="277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больше солнечного тепла она получает. Поэтому температуры выше, а климат мягче или жарче, чем в высоких широтах, где Солнце греет слабее.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воздух становится холоднее, а условия для жизни меняются. Поэтому на одной и той же территории в долине и на вершине могут быть разные климатические пояса.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воздушные массы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океанические течения, а также перемещение воздушных масс переносят тепло и влагу. Они могут делать климат влажнее, суше, теплее или прохладнее.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медленно нагревается и остывает, поэтому выравнивает температуру воздуха. У побережий зимы мягче, а лето менее жаркое, чем в удалённых от моря внутренних районах материков.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и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повышают влажность, удерживают снег и ослабляют ветер. Климат, в свою очередь, определяет почвы, растения, животных, урожайность полей и то, где удобнее жить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их 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различаются по месту распространения и свойствам, но все они образуются в результате взаимодействия горных пород, воды, воздуха и живых организмов.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плодородные почвы связаны с зонами, где много тепла и растительности; в холодных районах почвообразование идёт медленно, поэтому почвы беднее.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географии: почвы и природные зоны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 географической оболочке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из воды и углекислого газа, используя энергию Солнца. Они выделяют кислород, служат пищей многим животным и влияют на влажность и состав воздуха.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растений и животных. Благодаря этому вещества возвращаются в почву, а природа получает новые питательные элементы для дальнейшего круговорота.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 пищевых цепях, переносят семена и регулируют численность других организмов. Их жизнь зависит от растений, климата, воды и условий среды обитания.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биосферы, но его деятельность особенно сильна. Он может охранять природу, создавать заповедники и восстанавливать леса, а может быстро нарушать природное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его влияние на природу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воздух и влага распределяются сравнительно равномерно, поэтому здесь часто формируются большие зоны с похожими природными условиями и удобными территориями для поселений и земледелия.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влажные воздушные массы: на наветренных склонах осадков больше, а за хребтом нередко становится суше. Так возникает заметная разница в растительности и увлажнении.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в понижениях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низинах и котловинах холодный воздух тяжелее и может скапливаться ночью. Из-за этого там чаще бывают туманы, заморозки и более прохладный микроклимат.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высоты температура понижается, меняются почвы, растения и животные. Поэтому на одной горе можно увидеть несколько природных поясов, похожих на смену зон по широте.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географическую оболочку
</a:t>
            </a:r>
            <a:endParaRPr lang="en-US" sz="270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хозяйственной деятельности и их влияние на природу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загрязнения по-разному воздействуют на природу: одни сильнее загрязняют воздух, другие — воду и почвы. Особенно опасно их сочетание в крупных городах и промышленных районах.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создаёт промышленность, но транспорт и отходы тоже серьёзно ухудшают состояние среды. Снижение загрязнения требует мер сразу в нескольких сферах.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экологическим источникам загрязнения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сменяются с севера на юг и зависят прежде всего от количества тепла и влаги.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теплее, тем богаче растительность и больше разнообразие животных; при недостатке влаги преобладают более засухоустойчивые виды.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природные зоны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5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450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географической оболочки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природные территории почти в неизменном виде. Они помогают защитить редкие виды растений и животных, а также поддерживать устойчивость природных комплексов.
</a:t>
            </a:r>
            <a:endParaRPr lang="en-US" sz="1005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электроэнергии уменьшает нагрузку на природу и снижает объём загрязнения, связанного с их добычей и производством. Даже простые привычки дают заметный результат.
</a:t>
            </a:r>
            <a:endParaRPr lang="en-US" sz="1082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мусора уменьшает количество отходов на свалках и помогает перерабатывать бумагу, стекло, металл и пластик. Это снижает загрязнение почв, рек и воздуха.
</a:t>
            </a:r>
            <a:endParaRPr lang="en-US" sz="107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лесов и защита зелёных насаждений помогают удерживать влагу, очищать воздух и сохранять почвы. Такие меры особенно важны в районах, где природа уже пострадала.
</a:t>
            </a:r>
            <a:endParaRPr lang="en-US" sz="1082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и очистка воды делают жизнь людей безопаснее. Когда природа меньше загрязнена, улучшаются условия для здоровья, отдыха и долгосрочного развития территории.
</a:t>
            </a:r>
            <a:endParaRPr lang="en-US" sz="10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в географической оболочке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не только природные объекты, но и их связи с жизнью людей, поэтому помогает понять, как территория влияет на хозяйство, расселение и образ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взаимосвязаны: природа создаёт условия для человека, а хозяйственная деятельность меняет природную среду. Поэтому география изучает территорию как единую систему.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основные направления изучения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оболочка: единая система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соединяет воздух, воду, сушу и живые организмы в одну систему. Понимая её связи, мы лучше видим последствия своих действий и можем бережнее относиться к природе.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2026-06-02T14:56:51Z</dcterms:created>
  <dcterms:modified xsi:type="dcterms:W3CDTF">2026-06-02T14:56:51Z</dcterms:modified>
</cp:coreProperties>
</file>