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— жизненно важная сеть органов и сосудов, обеспечивающая организм питанием и газообменом.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система: обзор и ключевые темы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появилась около 500 миллионов лет назад у древних хордовых животных. Она состоит из сердца и сосудов — артерий, вен и капилляров, выполняя транспорт кислорода, питательных веществ и выведение отходов.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значение кровеносной системы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двигатель кровообращения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мышечный орган, масса которого у подростков достигает 250–350 граммов. Сердце непрерывно перекачивает кровь, обеспечивая циркуляцию по всему организму.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сокращений у школьников варьируется от 60 до 80 в минуту. Оно расположено в грудной клетке между лёгкими, немного слева от средней линии тела.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артерий и их функций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и прочные стенки артерий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отличаются толстыми и эластичными стенками, что позволяет им выдерживать высокое давление крови при её выбросе из сердца. Это обеспечивает эффективную транспортировку крови к органам.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Разветвления и крупнейшая артерия — аорта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постепенно разделяются на более мелкие сосуды — артериолы. Самая крупная артерия — аорта, с диаметром до 25 мм, от которой отходят сосуды ко всем частям тела.
</a:t>
            </a:r>
            <a:endParaRPr lang="en-US" sz="10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переносят кислород, лейкоциты защищают от инфекций, а тромбоциты участвуют в свёртывании крови. Кровь транспортирует питательные вещества и удаляет продукты обмена.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крови и её основные функции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состоит из 55% плазмы — жидкой части, и 45% форменных элементов: эритроцитов, лейкоцитов и тромбоцитов. У подростков в 1 мм³ крови содержится примерно 4,5–5 миллионов эритроцитов.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— защитники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численно составляют около 6–8 тысяч в 1 мм³ крови. Они борются с микробами и вирусами, обеспечивая иммунную защиту и предупреждая развитие инфекций.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— участники процесса свёртывания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Тромбоцитов в крови около 200–400 тысяч на 1 мм³. Эти клетки помогают образовывать тромбы, что предотвращает кровотечение при повреждении сосудов и способствует заживлению ран.
</a:t>
            </a:r>
            <a:endParaRPr lang="en-US" sz="1037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крови и их важные функции
</a:t>
            </a:r>
            <a:endParaRPr lang="en-US" sz="2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кругов кровообращения человека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крови через два основных круга кровообращения в организме человека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кровообращения: этапы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начинается в левом желудочке сердца, откуда кровь поступает в аорту и далее к капиллярам всех органов для снабжения кислородом и питательными веществами.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Отработанная венозная кровь возвращается по венам в правое предсердие. Этот круг поддерживает высокое давление, обеспечивая быструю и эффективную циркуляцию крови.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Очищенная и обогащённая кислородом кровь по лёгочным венам возвращается в левое предсердие, готовая отправиться в большой круг кровообращения.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кровообращения: этапы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начинается в правом желудочке, кровь через лёгочную артерию направляется в лёгкие, где насыщается кислородом и отдаёт углекислый газ.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роль вен в кровообращении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и их особенности строительства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обладают более тонкими стенками, чем артерии, и менее эластичны. Их внутренняя поверхность оснащена клапанами, которые препятствуют обратному току крови и способствуют её движению к сердцу.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венозные сосуды тела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вена — нижняя полая вена — собирает кровь от нижней части тела и направляет её в правое предсердие. Вены обеспечивают эффективный возврат крови из органов и тканей.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Капилляры: важность и роль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самые мелкие сосуды, диаметр которых едва достигает 5–10 микрометров. Они образуют обширную сеть, связывая артерии и вены, обеспечивая непосредственный обмен веществ между кровью и тканями.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тонкие стенки капилляров проходят кислород, питательные вещества и углекислый газ. Этот процесс необходим для питания клеток и удаления продуктов их жизнедеятельности, поддерживая баланс во всех органах.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сердца человека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камеры и отделы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 двух предсердий и двух желудочков, разделённых перегородкой на правую и левую части. Каждая половина осуществляет свой круг кровообращения, обеспечивая перемещение крови по организму.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клапанов и перегородок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Клапаны между камерами предотвращают обратный ток крови, поддерживая её однонаправленное движение. Эта система исключает смешивание крови разных кругов и играет ключевую роль в эффективной работе сердца.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круга кровообращения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снабжает кислородом все органы тела, малый — обеспечивает газообмен в лёгких. Оба круга действуют одновременно с постоянной скоростью кровотока.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большая часть крови циркулирует по большому кругу для питания организма, в то время как малый круг обеспечивает насыщение крови кислородом.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2023
</a:t>
            </a:r>
            <a:endParaRPr lang="en-US" sz="6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крови: артериальная и венозная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Артериальная кровь и её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Артериальная кровь богата кислородом и питательными веществами, поступает из сердца к тканям через артерии. Она обеспечивает питание и энергию всем органам для нормального функционирования.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Венозная кровь и её путь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Венозная кровь содержит углекислый газ и продукты обмена, возвращаясь от тканей к сердцу по венам. В капиллярах происходит переход между артериальной и венозной кровью, обеспечивая обмен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Измерять пульс удобно на запястье или шее пальцами, не используя часы. Регулярное отслеживание помогает оценить состояние сердечно-сосудистой системы и вовремя заметить отклонения.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Пульс: что это такое и как измерять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— это ритмичные колебания стенок артерий, совпадающие с сокращениями сердца. У подростков частота пульса обычно составляет 70–100 ударов в минуту, что отражает работу сердца.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Свертывание крови и защита организма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Свёртывание занимает всего несколько минут, обычно от 3 до 8, что обеспечивает своевременную остановку кровотечения и способствует заживлению.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тромбоцитов или нарушение свёртывания может привести к кровотечениям, поэтому поддержание нормального свёртывания — ключевой фактор здоровья.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сосудов тромбоциты с фибрином формируют тромб, который закрывает рану и предотвращает кровопотерю. Этот процесс — важная часть быстрой защиты организма.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6995" y="1022065"/>
            <a:ext cx="20475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профилактики болезней кровеносной системы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Сбалансированная диета с овощами, фруктами и полезными жирами помогает сохранить сосуды эластичными и предотвращает отложение холестерина.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укрепляют сердце, улучшают кровообращение и снижают риск развития гипертонии и атеросклероза.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артериального давления позволяет вовремя выявлять отклонения и избегать осложнений, связанных с перенапряжением сосудов.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 и чрезмерного потребления алкоголя снижает нагрузку на сосуды и сердца, уменьшая риск сердечно-сосудистых заболеваний.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симптомы и риски нарушений кровообращения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Головокружения появляются при недостатке кислорода в мозге и могут быть признаком серьёзных сосудистых заболеваний, нуждающихся в диагностике.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Бледность кожи и холодные конечности часто связаны с нарушениями кровотока, указывая на потенциальные проблемы с сосудами или кровообращением.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усталость и слабость могут сигнализировать о снижении кровоснабжения тканей и требуют внимания к здоровью сердца и сосудов.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Малоподвижный образ жизни и дефицит железа усиливают риск атеросклероза, инсульта и инфаркта, поэтому важно своевременное обследование и профилактика.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и перенос газов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транспортирует кислород из лёгких к клеткам и выводит углекислый газ из организма через лёгкие. Это сотрудничество обеспечивает жизненный цикл дыхания и насыщение тканей кислородом.
</a:t>
            </a:r>
            <a:endParaRPr lang="en-US" sz="88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и доставка питательных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переваривания пищи сосуды переносят питательные вещества по всему организму. Таким образом, кровеносная система обеспечивает клетки энергией и строительными материалами для роста и восстановления.
</a:t>
            </a:r>
            <a:endParaRPr lang="en-US" sz="88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 и выведение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лейкоциты для борьбы с инфекциями и помогает удалять продукты обмена через выделительную систему, поддерживая чистоту внутренней среды и здоровье всего организма.
</a:t>
            </a:r>
            <a:endParaRPr lang="en-US" sz="949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кровеносной системы с другими системами организма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кровеносной системы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обеспечивает доставку жизненно важных веществ и защиту организма. Знание ее функций помогает сохранять здоровье и предупреждать болезни с молодого возраста.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2026-05-09T14:11:53Z</dcterms:created>
  <dcterms:modified xsi:type="dcterms:W3CDTF">2026-05-09T14:11:53Z</dcterms:modified>
</cp:coreProperties>
</file>