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союза: что изучают на уроке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слова, части и смысл.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 важен в русском языке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 и признаки, но помогает строить связную речь. Он показывает отношения между частями высказывания: соединение, противопоставление, причину, время и условие.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морфологический разбор союза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какую связь выражает союз в предложении. Он может соединять равные части, показывать зависимость одной части от другой или употребляться в парной конструкции.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из одного слова он состоит или из нескольких. Это помогает различать простые, составные и повторяющиеся союзы и не путать их при разборе.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показывает, употребляется ли союз один раз или повторяется в двух частях конструкции. Повторяемые союзы особенно заметны в парных и перечислительных оборотах.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указывают, что союз не является членом предложения и не изменяется. Его основная задача — связывать слова, однородные члены и части сложного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союза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что нужно определить при морфологическом разборе союза.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характеризуют по значению, строению и функции. Эти признаки позволяют точно определить его в предложении и не смешивать с самостоятельными частями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соединяет части речи и предложения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соединять слова, которые отвечают на один и тот же вопрос и выполняют одинаковую роль в предложении, например: мама и папа, книги и тетради.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связывает простые предложения в одно сложное и показывает смысловую связь между ними. В примере «Я остался дома, потому что пошёл дождь» союз указывает на причину.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союзы употребляются в двух частях конструкции и помогают выделить обе части связи: либо в школе, либо дома; не только читать, но и писать.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союза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алгоритму разбора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 по значению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видеть, что группы различаются не по длине, а по смысловой роли в 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важны для разбора: одни соединяют равные части, другие показывают зависимость, третьи работают в паре.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иллюстративная схема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однородные члены и равноправные части сложного предложения. Между ними нет подчинения: обе части одинаково важны для смысла высказывания.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могут показывать соединение, противопоставление или разделение. По смыслу они помогают понять, как именно связаны части: перечисляются они, сравниваются или противопоставляются.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«и», а, но, или, либо, зато. В школьных предложениях они встречаются очень часто и легко узнаются по функции.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указать в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важно назвать союз сочинительным и отметить, что он соединяет равные по смыслу части. Это ключевой вывод, без которого разбор будет неполным.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придаточное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связывают главную и придаточную части сложного предложения. Одна часть зависит от другой, поэтому между ними есть неравноправная смысловая связь.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показывать причину, время, условие, цель, сравнение или изъяснение. По союзу часто можно понять, зачем, когда или при каком условии происходит действие.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потому что, когда, если, чтобы, хотя, как будто, что. В предложении они помогают точно передать смысловую связь между частями.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отмечать в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морфологическом разборе нужно указать, что союз подчинительный и соединяет зависимую часть с главной. Это помогает не перепутать его с сочинительным союзом.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 строению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определить строение союза при морфологическом разборе.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помогает быстро отличить союз в предложении и правильно назвать его в разборе. Особенно важно заметить составные и повторяющиеся формы.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79606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союз состоит из одного слова и быстро узнаётся в предложении: и, но, что, если. Он коротко связывает слова или части предложения и часто встречается в повседневной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 включает два и более слова и пишется раздельно: потому что, для того чтобы, как будто. При разборе важно увидеть всю конструкцию целиком, а не только первое слово.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союз употребляется в двух частях конструкции: и…и, ни…ни, либо…либо. Такая форма усиливает связь или противопоставление, поэтому её обязательно отмечают в морфологическом разборе.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составные и повторяющиеся союзы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союз в предложении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обычно стоит между словами, однородными членами или частями сложного предложения. Он соединяет их и помогает показать смысловую связь, не называя сам предмет, признак или действие.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союзу нельзя задать вопрос, потому что он не обозначает предмет или действие. Его задача — связывать элементы высказывания и показывать отношения между ними, а не называть их.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изменяется по числам, падежам, родам и временам. Эта особенность отличает его от самостоятельных частей речи и помогает быстрее определить его в предложении.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удобно выделить союз в предложении и показать стрелками, что именно он соединяет. Такой приём помогает увидеть границы между частями и не пропустить связь.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союзы в школьных 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союзы школьники встречают чаще всего в упражнениях и текстах.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употребляются союзы для соединения и противопоставления, а также для выражения причины и условия.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примеры по русскому языку; дата не указана.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союз от похожих слов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соединяет ли слово части предложения или однородные члены. Если связь сохраняется при замене на близкий союз, перед тобой служебное слово, а не член предложения.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заменой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часто можно заменить другим союзом без потери смысла связи: потому что — так как, но — однако. Если замена нарушает грамматику, слово может выполнять другую роль.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когда, как иногда бывают союзами, а иногда союзными словами. Союз только соединяет части, а союзное слово может отвечать на вопрос и быть членом предложения.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читать всё предложение целиком. Один и тот же набор букв может выполнять разные функции, поэтому важны смысл, место в предложении и возможность задать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союза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морфологического разбора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союзов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образцы помогают запомнить единый план разбора и увидеть различия между союзами.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определяется значение, затем строение и тип связи. Один и тот же порядок подходит для любого союза.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союза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союз ошибочно считают подлежащим, сказуемым или другим членом предложения. На самом деле он не называет предмет или действие, а только соединяет слова и части высказывания.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легко перепутать с предлогом или частицей, если смотреть только на внешнюю форму. Важно проверить, что именно слово связывает и можно ли задать к нему вопрос.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определить, простой союз перед нами, составной или повторяющийся. Этот признак обязателен, потому что он помогает точно описать слово в разборе.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что, когда, как, где требуют особого внимания: в разных предложениях они могут выполнять разные функции. Поэтому всегда нужно учитывать контекст и смысл всей фразы.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учебной и художественной речи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всё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правилах союзы помогают выстроить точные связи: причина, условие, следствие, время. Фраза становится понятной и удобной для запоминания, как схема на уроке русского языка.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появляется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союз меняет темп и интонацию. Он может соединить спокойные события, показать резкий поворот или мягко объяснить поступок героя, не перегружая предложение.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в одном ряду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но, потому что, если, чтобы часто встречаются и в упражнениях, и в текстах для чтения. Они делают предложения связными, а смысл — более ясным и выразительным.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союз в 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может по-разному работать в зависимости от контекста и типа предложения.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союза — показать отношения между частями высказывания. Он не называет предметы и признаки, поэтому не относится к самостоятельным словам.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дата не указана.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морфологическом разборе союза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выполнить разбор союза, нужно определить его разряд, строение и повторяемость. Затем важно показать, что это служебная часть речи, которая не изменяется и связывает части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2026-05-28T13:42:38Z</dcterms:created>
  <dcterms:modified xsi:type="dcterms:W3CDTF">2026-05-28T13:42:38Z</dcterms:modified>
</cp:coreProperties>
</file>