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объединяет людей, культуру и современную жизнь.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современном мире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не только на уроках: он звучит в переписке, книгах, фильмах и играх. В 7 классе особенно важно замечать, как меняются слова, стили речи и требования к грамотности, чтобы выбирать точные и уместные выражения в любой ситуации.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говорить о русском языке сегодня?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повседневной жизни школьника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отвечать у доски, писать сочинения, пересказывать текст и понимать учебник. Без него невозможно точно формулировать мысли и показывать знания по разным предметам.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кругу друзей мы используем язык для обычного разговора, просьб, шуток и обсуждения планов. Здесь речь чаще звучит свободно, но остаётся понятной и выразительной.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русский язык становится короче и быстрее: появляются сокращения, смайлики, привычные интернет-слова. При этом важно понимать, когда такой стиль уместен, а когда лучше говорить подробнее.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учебников, новостей и художественных текстов расширяет словарь и знакомит с разными оттенками значений. Так школьник учится различать литературные слова, разговорные выражения и специальные термины.
</a:t>
            </a:r>
            <a:endParaRPr lang="en-US" sz="958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окружающем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окружает школьника в транспорте, магазинах, социальных сетях и новостях. Он нужен, чтобы понимать объявления, задавать вопросы, узнавать информацию и ориентироваться в современной жизни.
</a:t>
            </a:r>
            <a:endParaRPr lang="en-US" sz="9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русский язык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язык работает в разных сферах жизни и по-разному помогает людям.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и для официального общения, и для повседневных разговоров, и для творчества. Его возможности меняются вместе с ситуацией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примеры типичных сфер употребления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интернете и мессенджерах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мессенджерах люди часто пишут быстро и кратко, поэтому предложения становятся короче, а смысл передаётся сразу. Такой формат удобен для повседневного общения, но не всегда подходит для серьёзного текста.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среде широко употребляются слова чат, блог, пост, лайк, комментарий и стрим. Они помогают точно называть действия и явления, связанные с онлайн-общением и просмотром контента.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смайлики и восклицания заменяют интонацию, которая в обычном разговоре слышна голосом. Благодаря этому сообщение кажется живее, но иногда может выглядеть слишком неформально.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делает общение мгновенным: ответ можно получить через несколько секунд. Из-за этого язык становится более динамичным, а привычные фразы и сокращения распространяются очень быстро.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заимствованные слова чаще всего встречаются в 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часто входят в русский язык вместе с новыми предметами и привычками общения.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слова из цифровой среды и техники. Но многие заимствования со временем становятся обычными и уже не воспринимаются как чужие.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современного употребления слов; условное распределение по тематическим группам
</a:t>
            </a:r>
            <a:endParaRPr lang="en-US" sz="6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языке появляются новые слова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жизни появляются новые предметы и действия, языку нужны точные названия. Так в речи закрепляются слова, связанные с техникой, учёбой, интернетом и повседневными привычками.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и 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приходит из других языков, а часть создаётся сокращением длинных выражений. Поэтому в речи появляются слова вроде смартфон, блогер или онлайн-урок, которые быстро становятся понятными.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умеет создавать новые слова с помощью приставок и суффиксов. Так возникают формы, которые помогают назвать человека, действие или признак без заимствования чужого слова.
</a:t>
            </a:r>
            <a:endParaRPr lang="en-US" sz="1054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старое слово получает другое значение и начинает обозначать современное явление. Благодаря этому язык остаётся гибким и может развиваться вместе с жизнью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в языке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неологизм проходит от появления до закрепления или исчезновения.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норма и разговорная речь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норма помогает говорить и писать правильно: выбирать нужные слова, ставить ударения, строить предложения и избегать ошибок. Она делает речь понятной для всех собеседников.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уместна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подходит для общения с друзьями, семьёй и одноклассниками. Она проще, короче и свободнее, поэтому звучит естественно в обычном разговоре и переписке.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тетради, на уроке, в докладе или официальном письме требуется более строгая форма речи. Здесь важны точность, аккуратность и соблюдение правил языка.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понимать, где можно говорить свободно, а где нужна литературная норма. Это помогает выглядеть уважительно, уверенно и грамотно в любой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речи в современной коммуникации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стиль связан с определённой задачей: сообщить, объяснить, оформить или выразить отношение.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зависит от ситуации общения. Школьник должен уметь быстро переключаться между стилями, чтобы речь была точной и уместной.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функциональных стилей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звучит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школьники часто сокращают фразы до одного-двух слов, добавляют смайлики и отвечают быстрее, чем говорят вслух. Так речь становится живой и удобной, но в тетради или на уроке такой стиль уже выглядит неуместно.
</a:t>
            </a:r>
            <a:endParaRPr lang="en-US" sz="105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игр и сети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игр, видео и мессенджеров в речь приходят привычные слова: «чат», «стрим», «лайк», «мем». Они помогают быстро понимать друг друга, однако в сочинении лучше заменить их нейтральными словами и точными формулировками.
</a:t>
            </a:r>
            <a:endParaRPr lang="en-US" sz="997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может звучать по-разному: в чате — коротко и эмоционально, в ответе у доски — ясно и спокойно, в письме учителю — вежливо и грамотно. Умение переключаться делает речь сильнее.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говорят подростки и зачем это понимать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речевые ошибки и правильные варианты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типичные ошибки, которые помогают быстро запомнить норму и избежать неточностей в устной и письменной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орфоэпии и грамматики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помогает говорить точно: часть ошибок связана со значением слов, часть — с их формой. Внимательность к употреблению и ударению заметно повышает грамотность.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медиа влияют на речь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в новостях часто короткие и выразительные: они сразу привлекают внимание и помогают быстро понять тему. Из-за этого школьники привыкают к сжатой подаче информации.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тексты используют повторы, яркие слова и игру смыслов. Такая речь легко запоминается и нередко делает обычные слова более заметными в повседневном общении.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блогах авторы говорят проще и ближе к читателю, поэтому новые выражения быстро распространяются. Подростки часто узнают их раньше из роликов и постов, чем из учебников.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в сети делают язык более разговорным: там много сокращений, оценок и эмоций. Это удобно для быстрой реакции, но не всегда подходит для учебного или официального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новые слова в русский язык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речь быстрее всего принимает слова, связанные с техникой, общением и интернетом. Многие из них сначала звучат как новинки, а потом становятся обычными.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заимствования и слова, созданные для новых реалий. Язык пополняется разными способами, но устойчивыми становятся лишь самые нужные и удобные формы.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классификация способов пополнения словаря; значения на диаграмме — условная оценка заметности в современной речи
</a:t>
            </a:r>
            <a:endParaRPr lang="en-US" sz="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помнят опыт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поговорки передают жизненную мудрость, наблюдения и правила поведения. Они короткие, но очень точные, поэтому легко запоминаются и помогают выразить мысль без длинных объяснений.
</a:t>
            </a:r>
            <a:endParaRPr lang="en-US" sz="81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сохраняет красоту речи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Лермонтова, Толстого, Чехова и других писателей показывают, насколько выразительным может быть русский язык. В них живут образные сравнения, точные слова и богатые интонации.
</a:t>
            </a:r>
            <a:endParaRPr lang="en-US" sz="816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 песни объединяют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песни и фольклорные тексты связывают детей и взрослых с прошлым. Через них передаются представления о доброте, справедливости, труде и уважении к семье и Родине.
</a:t>
            </a:r>
            <a:endParaRPr lang="en-US" sz="852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слышна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языке остаются старинные слова, устойчивые выражения и названия, связанные с бытом прошлого. Они напоминают, как жили люди раньше, и делают речь частью исторической памяти народа.
</a:t>
            </a:r>
            <a:endParaRPr lang="en-US" sz="816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хранитель культуры и истории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русской речи в разных регионах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люди могут по-разному произносить слова, выбирать интонацию или использовать местные названия предметов. Это естественно и отражает богатство живой речи.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и местные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помогают узнать, откуда человек родом, и часто сохраняют старые языковые черты. Они важны для изучения истории языка и народных традиций.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норма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 школе, книгах, документах и официальном общении используется литературный русский язык. Он помогает людям из разных регионов понимать друг друга без трудностей.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речевого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 России, можно увидеть, как по-разному звучит одна и та же речь. Такое разнообразие не мешает общению, а делает язык еще интереснее.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грамотной речи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полезных привычек, которые помогают школьнику писать и говорить точнее.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развитие языка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не только в сети: на него влияет и школьное обучение, и круг общения, и чтение книг. Особенно заметны новые слова в повседневной переписке.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язык обновляют интернет и общение. Дольше всего сохраняют норму школа и книги, поэтому именно они поддерживают грамотность и точность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влияния факторов на развитие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развитие без остановки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активно живёт в школе, книгах, медиа и переписке. В речь входят новые слова, но литературная норма остаётся основой грамотного общения.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Появятся новые названия профессий, устройств и цифровых действий. Часть слов закрепится быстро, а часть останется временной модой и постепенно исчезнет.
</a:t>
            </a:r>
            <a:endParaRPr lang="en-US" sz="1174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будет меняться вместе с жизнью людей, но сохранит грамматику, богатый словарь и культурную память. Поэтому умение говорить и писать правильно останется важным всегда.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традиция, которая живёт и обновляется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хранит историю и культуру, но не стоит на месте: он меняется вместе с людьми, технологиями и общением. Грамотность помогает сохранять точность, уважение и красоту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2026-05-28T09:43:59Z</dcterms:created>
  <dcterms:modified xsi:type="dcterms:W3CDTF">2026-05-28T09:43:59Z</dcterms:modified>
</cp:coreProperties>
</file>