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русской поэзии: эпоха художественного обновления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когда поэзия заново открыла язык, образ и судьбу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Серебряный век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Россия быстро менялась: росли города, обострялись социальные конфликты, звучали революционные потрясения. Литераторы искали новые формы, спорили о смысле искусства и обращались к философии, мифу и духовным вопросам.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направления Серебряного 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разные течения по-разному отвечали на кризис эпохи и обновление поэтического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художественные принципы и темы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видели за внешней реальностью скрытый духовный смысл, поэтому прямое высказывание уступало место намёку, многозначному образу и системе символов.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стихи строились на музыкальности, ассоциативных связях и философской глубине; слово должно было не объяснять, а открывать читателю несколько уровней смысла.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символистской лирике часто возникают образы Прекрасной Дамы, тревожного города, одиночества, конца истории и внутреннего преображения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— центральная фигура символизма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и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лирике Блока любовь предстает как путь к высшему духовному началу. Образ Прекрасной Дамы соединяет личное чувство, мистическое ожидание и мечту о преображении мира, делая интимную тему философски значимой.
</a:t>
            </a:r>
            <a:endParaRPr lang="en-US" sz="87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«На поле Куликовом» поэт обращается к исторической памяти России. Прошлое у него не музейный факт, а живая сила, которая помогает понять настоящее и тревожный ход времени.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«Двенадцать» передает драму слома старого мира и рождение новой, противоречивой эпохи. В ней особенно ясно слышно, как Блок соединяет музыку стиха, историческое чувство и напряжение времени.
</a:t>
            </a:r>
            <a:endParaRPr lang="en-US" sz="9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14917"/>
            <a:ext cx="4009200" cy="1910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поэты Серебряного века и их особенности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одной эпохе сосуществовали разные поэтические голоса и художественные задачи.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эпоха объединяет разных авторов, но каждый из них выстраивает собственный тип лирического героя и свой способ говорить о мире.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поэзии Серебряного века на основе литературоведческой традиции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точность, предметность и ясность формы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возник как ответ на туманность символизма: поэты стремились вернуть слову конкретность, вещность и дисциплину формы, чтобы стих становился осязаемым и точным.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акмеистов важны ремесло стиха, тщательно выстроенная строфика и уважение к предметной детали; красота понимается как земная, ясная и человечески доступная.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«Цех поэтов» стало местом творческой школы и обмена опытом, где поэзия рассматривалась не как вдохновенный хаос, а как мастерство.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фигурами направления стали Николай Гумилёв, Анна Ахматова и Осип Мандельштам, каждый из которых по-своему развил акмеистическую культуру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и психологическая лирика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интонация сдержанна и разговорна, но за внешней простотой скрыта внутренняя напряжённость. В позднем творчестве усиливаются темы исторической трагедии, памяти и ответственности перед временем.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книги «Вечер» и «Чётки» сделали Ахматову мастером краткого и точного стихотворения. В центре её лирики — любовь, ожидание, разрыв и нравственная проверка чувств.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поэтических направлений в 1890–1920-х годах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смену течений, но и переход от салонной поэзии к публичному выступлению и новым формам чтения.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не развивался равномерно: каждое новое направление возникало как спор с предыдущим и как ответ на исторический кризис.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литературной периодизации русской поэзии конца XIX — первой трети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5934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Футуризм: эксперимент и разрыв с традицией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считали, что поэзия должна обновить сам способ мышления. Отсюда — неологизмы, смелые словесные соединения и стремление разрушить привычные литературные нормы.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стихи передают шум улиц, скорость техники и нервный темп современной жизни. Ломаная строка и рваный ритм создают ощущение движения, напряжения и резкого жеста.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Кубофутуристы, группа «Гилея» и эгофутуристы по-разному выражали общий вызов традиции, но всех их объединяло желание сделать поэзию максимально современной и заметной.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создатель мира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видели в поэте не хранителя прошлого, а творца нового художественного пространства. Его слово должно было соответствовать эпохе ускорения, техники и перемен.
</a:t>
            </a:r>
            <a:endParaRPr lang="en-US" sz="7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 городская энергия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пафос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творчестве любовь, одиночество и революция существуют рядом. Поэт показывает столкновение личности с эпохой и превращает современность в напряжённую художественную сцену.
</a:t>
            </a:r>
            <a:endParaRPr lang="en-US" sz="104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нового ритма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принес в поэзию ломанный ритм, разговорную интонацию и резкую метафору. Его стихи звучат как вызов привычной литературной речи и городской повседневности.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предельная напряжённость лирического голоса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строит стихотворение на резких ритмах и внезапных интонационных поворотах, благодаря чему личное чувство звучит особенно остро и беспокойно.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Цветаевой важны контрасты, огненная образность и чувство судьбы. Даже короткое стихотворение у неё воспринимается как предельно напряжённое признание.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усиливает мотивы исторической трагедии, творческого одиночества и духовной независимости, сохраняя верность личной интонации и внутренней честности.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поэзия соединяет любовь, утрату и свободу, а внутренний конфликт героя раскрывается через сжатую, эмоционально насыщенную строку.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Гумилёв: ясность, воля и мотив странствия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1910-х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утверждает акмеистический идеал точного слова, завершённой формы и дисциплины мастерства. Его поэзия противопоставляет ясность туманной неопределённости символизма.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«Жемчуга» и «Костёр»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книгах заметны живописная деталь, строгая строфика и тема сильной личности. Поэт соединяет европейскую культуру, романтику дальних стран и волевое самостроительство.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путешествия становится способом говорить о выборе, мужестве и духовном росте. Экзотика у Гумилёва не украшение, а форма поиска смысла и меры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625694"/>
            <a:ext cx="3971100" cy="18921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поэтические приёмы Серебряного 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модернистской поэзии и их художественная функция.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работают не по отдельности: вместе они создают многослойный текст, где значение рождается из звучания, ритма, культурных отсылок и точной детали.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поэтике русской лирики Серебряного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Серебряного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личное чувство переходит в размышление о судьбе страны, а частная история — в философский вопрос о времени и памяти.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 внутреннего кризиса и поиска опоры. Серебряный век делает личный опыт способом разговора о мире, истории и вечности.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тематического состава поэзии Серебряного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кружки и литературная среда эпохи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«Весы», «Аполлон» и «Мир искусства» задавали литературную повестку: публиковали стихи, критические статьи и манифесты, формируя вкус читателя и круг обсуждаемых идей.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Салоны, диспуты, «Цех поэтов» и кабаре «Бродячая собака» превращали поэзию в живое публичное действие. Здесь рождались споры о языке, форме и роли искусства.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городская среда ускоряла обмен мнениями между поэтами, критиками и художниками. Именно поэтому Серебряный век воспринимается как эпоха необычайной культурной концентрации.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поэзии Серебряного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символистов и акмеистов петербургский пейзаж часто становится знаком духовного испытания. Город не просто окружает героя, а отражает его внутреннее напряжение и чувство перемен.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в стихах Серебряного века предстает как город мостов, тумана, электрического света и редакций. Его пространство соединяет красоту, тревогу и ощущение исторического рубежа.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поэтов после 1917 года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литературная жизнь разделилась на разные траектории: часть авторов уехала, часть осталась в стране, а некоторые были вынуждены почти прекратить публикации.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культурный, но и биографический разлом эпохи. Серебряный век завершился для многих поэтов драматически и необратимо.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судеб поэтов Серебряного века после 1917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53810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274879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Серебряного 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расширили возможности русского стиха: усилили роль метафоры, ритма и звуковой организации, сделав речь более гибкой, точной и выразительной.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индивидуальность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закрепила право поэта на собственный голос, эксперимент и неповторимую интонацию. Личность автора стала важнейшей художественной ценностью.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культуру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и образы Серебряного века заметны в современной лирике, театре, песенной поэзии и школьном литературном каноне, где эта эпоха изучается как ключевая.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XX и XXI веков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поэтов Серебряного века сохраняет культурную актуальность, потому что помогает говорить о свободе, кризисе, надежде и ответственности художника перед временем.
</a:t>
            </a:r>
            <a:endParaRPr lang="en-US" sz="853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время, когда поэзия изменила язык эпохи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показал, как поэзия может одновременно искать новые формы, отвечать на исторические потрясения и говорить о вечных вопросах человека. Его наследие продолжает жить.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2026-05-20T03:00:46Z</dcterms:created>
  <dcterms:modified xsi:type="dcterms:W3CDTF">2026-05-20T03:00:46Z</dcterms:modified>
</cp:coreProperties>
</file>