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гипотезы возникновения жизни и современный междисциплинарный подход.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представления о возникновении жизни: основные темы урока
</a:t>
            </a:r>
            <a:endParaRPr lang="en-US" sz="194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вопроса возникновения жизни
</a:t>
            </a:r>
            <a:endParaRPr lang="en-US" sz="2578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мифов Древней Греции до науки, мы проследим развитие идей о жизни, существующей на Земле уже более 3,5 млрд лет. Рассмотрим абиогенез и биогенез — как неживое из живого возникло.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Абиогенез: как жизнь могла появиться из неживой материи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Самоорганизация веществ в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Абиогенез — процесс, когда простые вещества превращаются в первые живые системы благодаря самоорганизации. Это ключ к пониманию появления жизни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Миллера-Юри подтверждает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1953 году эксперимент показал, что из газов древней атмосферы можно синтезировать аминокислоты — строительные блоки жизни. Он доказал возможное естественное возникновение органики.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эволюция — этап подготовки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6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появлением живого происходила химическая эволюция — образование и усложнение молекул, из которых потом сформировались протоклетки и первые организмы.
</a:t>
            </a:r>
            <a:endParaRPr lang="en-US" sz="162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Смесь газов (метан, аммиак, водород, вода) воспроизвели в лаборатории, имитируя атмосферу первобытной Земли, создавая модель.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Электрические разряды воспроизводили молниевые удары, вызывая химические реакции, способствующие образованию органических соединений.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эксперимента образовались аминокислоты — базовые элементы для построения белков, важных для жизни.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вдохновило дальнейшие исследования способов естественного происхождения биомолекул на Земле.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Миллера-Юри: создание условий ранней Земли
</a:t>
            </a:r>
            <a:endParaRPr lang="en-US" sz="264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Панспермия: жизнь из космоса?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Панспермия — идея о переносе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предполагает, что жизнь или ее элементы могли быть занесены на Землю с метеоритами и кометами из внешнего космоса.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Органика в метеоритах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метеоритах, таких как Мурчисонский, обнаружены аминокислоты — доказательства, что строительные блоки жизни могут существовать в космосе.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дискуссия и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прямых доказательств нет, гипотеза активно изучается и стимулирует поиск жизни за пределами Земли.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простых органических молекул — первые химические соединения на ранней Земле.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макромолекул — белков, нуклеиновых кислот и липидов для создания сложных структур.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протоклеток — оболочек, удерживающих молекулы и создающих предвещающие клетки структуры.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наследования и репликации — основа передачи информации и размножения в живых системах.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химической эволюции к жизни
</a:t>
            </a:r>
            <a:endParaRPr lang="en-US" sz="264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развития жизни на Земле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увеличивал сложность и разнообразие жизни, приближая к современным формам.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развивалась постепенно, начиная от простейших организмов и перейдя к многообразию сегодня.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и геохимические исследования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основа возникновения жизни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служит универсальной средой для химических реакций, растворяя и транспортируя молекулы, необходимые для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водной среды невозможно устойчивое образование и поддержание важных макромолекул, таких как белки и нуклеиновые кислоты.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Гидротермальные источники: вероятное место зарождения жизни
</a:t>
            </a:r>
            <a:endParaRPr lang="en-US" sz="2452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 дне океана глубоководные источники изобилуют минералами, создавая уникальные условия для сложных химических реакций.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Обнаружение микроорганизмов в этих экстремальных условиях подтверждает, что жизнь могла начаться именно здесь.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1759121"/>
            <a:ext cx="3709500" cy="23402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гипотез возникновения жизни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поддержанные эксперименты, сильные и слабые стороны четырёх популярны гипотез.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гипотеза дополняет понимание, но полное объяснение требует дальнейших исследований.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научных публикаций, 2023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«РНК-мира» утверждает, что РНК одновременно могла хранить генетическую информацию и выступать катализатором химических реакций, выполняя функции белков-ферментов в ранних биосистемах.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рибозимов – ферментативных молекул РНК, подтверждает способность РНК ускорять биохимические реакции, что важно для возникновения самоуправляемых процессов в протоклетках.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данные демонстрируют возможную самостоятельную репликацию молекул РНК, что поддерживает идею о существовании ранних жизненных форм, основанных на РНК до появления ДНК и белков.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РНК в происхождении жизни: гипотеза «РНК-мира»
</a:t>
            </a:r>
            <a:endParaRPr lang="en-US" sz="26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исследования: поиск жизни за пределами Земли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экзопланет в обитаемой зоне
</a:t>
            </a:r>
            <a:pPr algn="l" indent="0" marL="0">
              <a:lnSpc>
                <a:spcPct val="100000"/>
              </a:lnSpc>
              <a:buNone/>
            </a:pPr>
            <a:r>
              <a:rPr lang="en-US" sz="14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телескопы выявляют множество экзопланет, расположенных в так называемой обитаемой зоне — там, где возможна жидкая вода. Эти открытия расширяют представления о потенциале возникновения жизни за пределами Земли.
</a:t>
            </a:r>
            <a:endParaRPr lang="en-US" sz="1463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поиска биомаркеров в атмосферах планет
</a:t>
            </a:r>
            <a:pPr algn="l" indent="0" marL="0">
              <a:lnSpc>
                <a:spcPct val="100000"/>
              </a:lnSpc>
              <a:buNone/>
            </a:pPr>
            <a:r>
              <a:rPr lang="en-US" sz="15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Инструменты, такие как космический телескоп James Webb, анализируют химический состав атмосфер далёких планет, выявляя возможные признаки воды и биомолекул. Это способствует оценке перспектив существования жизни вне Земли.
</a:t>
            </a:r>
            <a:endParaRPr lang="en-US" sz="152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Биомаркеры: химические и геологические следы жизни
</a:t>
            </a:r>
            <a:endParaRPr lang="en-US" sz="2198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Биомаркеры включают специфические органические соединения и нестандартные изотопные соотношения, которые могут указывать на биологическую активность в истории планеты или метеорита.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остатков клеточных структур и характеристик пород помогает ученым выявлять следы жизни на Марсе и других небесных телах, расширяя знания о распространении биологических процессов.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зарождения жизни и основные научные вопросы
</a:t>
            </a:r>
            <a:endParaRPr lang="en-US" sz="1832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биохимических преобразований на пути к живой клетке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Земли во Вселенной: уникальность или распространённость жизни
</a:t>
            </a:r>
            <a:endParaRPr lang="en-US" sz="2235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Земли (4,5 млрд лет назад)
</a:t>
            </a:r>
            <a:pPr algn="l" indent="0" marL="0">
              <a:lnSpc>
                <a:spcPct val="100000"/>
              </a:lnSpc>
              <a:buNone/>
            </a:pPr>
            <a:r>
              <a:rPr lang="en-US" sz="14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нашей планеты и появление условий, способных поддерживать воду в жидком состоянии и химические реакции, необходимые для жизни.
</a:t>
            </a:r>
            <a:endParaRPr lang="en-US" sz="1444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первых живых организмов (около 3,5 млрд лет назад)
</a:t>
            </a:r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древнейших форм жизни — прокариот — начало биологической эволюции на Земле.
</a:t>
            </a:r>
            <a:endParaRPr lang="en-US" sz="1307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следов древней воды на Марсе и спутниках
</a:t>
            </a:r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данные свидетельствуют о присутствии воды на Марсе, Европы и Энцеладе, повышая интерес к возможному внеземному биологическому прошлому.
</a:t>
            </a:r>
            <a:endParaRPr lang="en-US" sz="1276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экзопланет с условиями, похожими на земные
</a:t>
            </a:r>
            <a:pPr algn="l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телескопы обнаруживают планеты в обитаемых зонах, указывающие на возможность существования воды и жизни.
</a:t>
            </a:r>
            <a:endParaRPr lang="en-US" sz="121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Древность прокариот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и бактерии появились более 3,5 миллиардов лет назад и представляют собой самые старые известные формы жизни. Эти простейшие организмы имели ключевое значение в формировании биосферы Земли.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и бактерии: древнейшие организмы планеты
</a:t>
            </a:r>
            <a:endParaRPr lang="en-US" sz="2102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Экстремофилы и изучение ранней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из этих микроорганизмов обитают в экстремальных условиях, таких как горячие источники и сильносолёные озёра. Их изучение помогает научным моделям понимать природу ранней жизни на нашей планете.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поверхности, в частности глина, способствуют концентрации и катализу реакции образования сложных органических молекул, что могло ускорить химическую эволюцию.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Поверхности минералов обеспечивают защиту органических соединений от разрушения под воздействием неблагоприятных факторов окружающей среды, сохраняя молекулы для последующих стадий развития жизни.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Геохимические условия ранней Земли создавали благоприятные среды для взаимодействия молекул на минералах, поддерживая рост и усложнение предбиологических систем.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минералов и поверхности глины на образование жизни
</a:t>
            </a:r>
            <a:endParaRPr lang="en-US" sz="264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210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Математическое и компьютерное моделирование возникновения жизни
</a:t>
            </a:r>
            <a:endParaRPr lang="en-US" sz="2146" dirty="0"/>
          </a:p>
        </p:txBody>
      </p:sp>
      <p:sp>
        <p:nvSpPr>
          <p:cNvPr id="7" name="Text 1"/>
          <p:cNvSpPr txBox="1"/>
          <p:nvPr/>
        </p:nvSpPr>
        <p:spPr>
          <a:xfrm>
            <a:off x="640576" y="1690373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позволяет оценивать вероятности самособирания жизнеспособных структур из простых молекул в различных условиях и помогает выявлять закономерности эволюции систем.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Комьютерные симуляции подтверждают последовательное усложнение биомолекулярных комплексов, что дает представление о шагах, ведущих к формированию первых живых организмов.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детальных данных об этапах, на которых химические системы становятся живыми клетками, затрудняет полное понимание происхождения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микрофоссилии не позволяют однозначно подтвердить их биологическое происхождение или классифицировать найденные следы как признаки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Междисциплинарные подходы и применение новых технологий продолжают расширять возможности исследований и повышать точность получаемых данных.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открытые вопросы о роли различных молекулярных систем и сред в зарождении жизни, требующие дальнейших теоретических и экспериментальных исследований.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 нерешённые вопросы
</a:t>
            </a:r>
            <a:endParaRPr lang="en-US" sz="264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и перспективы исследований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происхождения жизни остаётся открытым, с несколькими гипотезами, дополняющими друг друга. Будущие исследования и поиск внеземной жизни расширят наше понимание о биологической сущности космоса.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2026-05-09T07:38:46Z</dcterms:created>
  <dcterms:modified xsi:type="dcterms:W3CDTF">2026-05-09T07:38:46Z</dcterms:modified>
</cp:coreProperties>
</file>