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вымочит, а красно солнышко высушит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том, как дождь и солнце меняют всё вокруг.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эта пословица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заметили: после дождя земля тяжелеет, а солнце быстро сушит дорожки, траву и одежду. Так из простого деревенского опыта родились тёплые слова о переменах погоды.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пословица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мокро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намочил землю, тропинки и листья. Вокруг становится сыро, а лужи напоминают, что погода только что была совсем другой.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выходит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начинает греть землю, траву и дорожки. Капли воды постепенно исчезают, и мокрый мир становится светлее, суше и теплее.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дождь и солнце разные, но оба полезны живому миру. Один даёт влагу, другой — тепло и сухость.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дождь помогает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наполняет землю влагой, и растения могут пить её корнями. После тёплого дождя листья выглядят чище, а трава становится свежей и упругой.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смывают пыль с листьев, и воздух кажется особенно чистым. Иногда после дождя хочется глубоко вдохнуть и сразу улыбнуться.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дорожки, крышу, одежду и землю. После дождя это очень заметно: всё вокруг начинает теплее светиться и чуть блестеть.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сушит и согревает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исчезают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воде испаряться. Поэтому мокрая трава и лужицы постепенно становятся меньше, а прогулка снова становится приятной и сухой.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дождя к сухой дорожке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погода меняется после дождя и к чему это приводит.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земля после дождя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идут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делает землю тёмной и холодной. Верхний слой почвы быстро намокает и становится мягким под ногами.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начинают сушить верхний слой почвы. Она постепенно светлеет и становится менее скользкой.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сырость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и в ямках собирается вода. Земля дольше остаётся тяжёлой, если дождь был долгим и сильным.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высыхает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светло и дует лёгкий ветер, сушение идёт быстрее. Тогда снова удобно бегать, играть и не пачкать обувь.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растениями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дождь помогает растениям: вода попадает в почву, а корни могут её пить. После этого трава расправляется, а листья становятся чище и свежее.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растениям свет и тепло. Благодаря этому они растут, тянутся вверх и выглядят бодрыми, как будто тоже радуются хорошей погоде.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 всём нужна мера. Слишком сильный ливень или жаркое палящее солнце могут навредить нежным листьям и ослабить растение.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шлёпают по лужам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двор превращается в маленькое озеро для смелых прогулок. Ребёнок в сапогах осторожно шагает по лужам, а мокрая трава блестит у дорожки. Над головой ещё висят облака, но уже виден первый луч солнца.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листьях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и травинках остаются прозрачные капли, как будто природа надела украшения. Они переливаются на свету и дрожат от лёгкого ветра. В такой картине легко заметить свежесть и тихую красоту после дождя.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снова светлеет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тучами появляется тонкая полоска света, и всё вокруг меняется на глазах. Лужи начинают сиять, а дорога понемногу сохнет. Кажется, что день улыбается после дождливого утра.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капли и блеск после дождя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времена года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дождь особенно важен: он помогает проснуться траве, почкам и деревьям. После него природа выглядит бодрой, будто только что умылась.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дождь приносит приятную прохладу. А когда снова выходит солнце, земля и тропинки быстро высыхают, и можно продолжать гулять без мокрых ног.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дождей часто становится больше. Из-за этого вокруг сыро и прохладно, поэтому тёплая одежда и сухие ботинки особенно нужны.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дождь бывает редко, но тепло всё равно умеет менять снег и лёд. Под солнечными лучами снег может подтаивать, напоминая, что природа не стоит на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одеться в дождливый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обычной погодной ситуации: сначала хмурится небо, затем идёт дождь, а потом появляется солнце.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силы особенно ясно видны в этой пословице: дождь и солнце.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состояния погоды помогают людям замечать перемены и запоминать их в коротких, точных выражениях.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пословицы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ярких образа в одной пословице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видим дождик: он делает землю мокрой, тропинки скользкими, а листья тяжёлыми от капель. Этот образ напоминает о сырости, лужах и хмуром небе.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красно солнышко: оно приносит свет, тепло и сухость. Вместе оба образа показывают, как природа умеет меняться за один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звучат ласково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«дождик» звучит не строго, а тепло и спокойно. Оно сразу вызывает образ небольшого летнего дождя, который быстро проходит и не пугает.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«солнышко» тоже звучит ласково. Оно словно улыбается и делает картину доброй, светлой и очень понятной даже младшему школьнику.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уменьшительные слова помогают пословице звучать дружелюбно. Она не ругает погоду, а как будто приветствует её перемены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пословица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сырость, лужи и мокрую землю. Это напоминание: дождь приносит влагу и нужен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выходит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согревают всё вокруг, и вода начинает испаряться. Тропинки и трава постепенно становятся суше.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приходит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видеть пользу и в дожде, и в солнце. В природе перемены не случайны, а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солнце в жизни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ливня двор оживает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щедро поливает огород и сад, а потом уходит. На дорожках остаются блестящие лужи, и по ним уже нельзя бегать в обычных ботинках. Но стоит выглянуть солнцу, как двор снова становится светлым и весёлым.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после сырости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проясняется, солнце быстро сушит траву, скамейки и одежду. Дети снова выходят гулять, а взрослые радуются тёплому свету. Кажется, будто природа сама вытерла слёзы и улыбнулась.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цепочка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обычную смену погоды: вода приходит с дождём, а затем уходит под действием солнечного тепла.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пословица легко запоминается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всего два главных образа: дождик и красно солнышко. Такая простая пара быстро складывается в ясную картинку.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ритмично и дружно, поэтому фразу приятно повторять вслух. Она почти сама просится на язык.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короткая, а значит, её легко удержать в памяти. Не нужно долго искать смысл — он виден сразу.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похожа на маленькую сценку из жизни: сначала мокро, потом сухо. Такой знакомый сюжет запоминается особенно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говорят, когда тучи уже ушли, а солнце помогает подсушить дорожки и траву. Сразу становится веселее выходить на улицу.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говорят эти слова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подбодрить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Пословицу произносят и тогда, когда нужно спокойно напомнить: неприятности не длятся вечно. После сырости обязательно приходит светлый и тёплый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пословицы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солнце не спорят, а по очереди помогают природе. Один даёт влагу, другой — тепло и сухость. В этом и есть мудрая радость пословицы.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2026-05-21T12:27:40Z</dcterms:created>
  <dcterms:modified xsi:type="dcterms:W3CDTF">2026-05-21T12:27:40Z</dcterms:modified>
</cp:coreProperties>
</file>