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РСЧС: единая государственная система защиты населения и территорий
</a:t>
            </a:r>
            <a:endParaRPr lang="en-US" sz="2666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система, которая помогает предупреждать ЧС и спасать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РСЧС важно знать каждому старшекласснику
</a:t>
            </a:r>
            <a:endParaRPr lang="en-US" sz="2377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ситуации могут коснуться любого: дома, в школе, в дороге или на отдыхе. Понимание РСЧС помогает быстрее ориентироваться в опасной обстановке, правильно реагировать на сигналы и снижать риски для себя и окружающих.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основа РСЧС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системы служит Федеральный закон № 68-ФЗ, который закрепляет общие принципы защиты населения и территорий при природных и техногенных чрезвычайных ситуациях.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Полномочия участников РСЧС уточняются постановлениями Правительства РФ, ведомственными приказами и региональными актами, чтобы каждый уровень действовал по установленным правилам.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Нормативная база определяет порядок оповещения, эвакуации, обмена информацией, создания резервов ресурсов и организации спасательных работ при угрозе и развитии ЧС.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РСЧС и их основные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выполняет собственные задачи, но действует в общей системе управления.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построена по принципу распределения ответственности: чем выше масштаб ЧС, тем выше уровень координации и ресурсов.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68-ФЗ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РСЧС при возникновении угрозы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РСЧС при угрозе и развитии чрезвычайной ситуации.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функционирования РСЧС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обычное время система сосредоточена на профилактике, обучении и проверке готовности сил реагирования.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повседневного режима показывает, что предупреждение ЧС важнее, чем работа только во время кризиса.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общие принципы функционирования РСЧС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2939" y="1324125"/>
            <a:ext cx="511500" cy="454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939" y="2222421"/>
            <a:ext cx="511500" cy="4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0739" y="3054634"/>
            <a:ext cx="495900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02939" y="3975434"/>
            <a:ext cx="511500" cy="40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и средства, которые входят в РСЧС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Аварийно-спасательные формирования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первыми работают в зоне опасности: ищут людей, помогают деблокировать пострадавших, устраняют угрозы и обеспечивают первичную безопасность до прибытия дополнительных служб.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катастроф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оказывают неотложную помощь, проводят сортировку пострадавших и организуют их доставку в лечебные учреждения, чтобы снизить риск осложнений и потерь времени.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связи, штабные пункты и мобильные системы координации позволяют быстро передавать команды, уточнять обстановку и согласовывать действия разных ведомств без потери времени.
</a:t>
            </a:r>
            <a:endParaRPr lang="en-US" sz="798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машины, автомобили скорой помощи, беспилотники, вертолёты и мобильные пункты жизнеобеспечения расширяют возможности реагирования при любых масштабах чрезвычайной ситуации.
</a:t>
            </a:r>
            <a:endParaRPr lang="en-US" sz="7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как центральный координатор системы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Оперативный штаб в зоне паводка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быстро поднимается, именно координация решает, кто и где работает в первую очередь. МЧС собирает данные, распределяет силы и помогает организовать эвакуацию жителей из опасных районов. На изображении уместны лодки, спасатели и пункт управления.
</a:t>
            </a:r>
            <a:endParaRPr lang="en-US" sz="1072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работа в нескольких направлениях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крупном пожаре спасатели одновременно тушат очаг, защищают соседние здания и выводят людей из опасной зоны. МЧС связывает пожарные подразделения, медиков и местные власти, чтобы действия не дублировались и не мешали друг другу.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Завал после обрушения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обрушения главная задача — быстро найти людей и обеспечить безопасный доступ к месту работ. Здесь особенно заметны техника, освещение, связь и точная координация подразделений, которые действуют как единая команда.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ЕДДС и система оповещения населения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дежурно-диспетчерские службы принимают сообщения о происшествиях, проверяют информацию и передают её в экстренные службы, чтобы помощь была направлена без задержек.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проводится через сирены, громкоговорители, телевидение, радио, СМС, официальные сайты и мобильные сервисы, что позволяет охватить людей в разных условиях.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предупреждение уменьшает риск паники, помогает организовать эвакуацию и даёт людям время принять безопасное решение до ухудшения обстановки.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195280"/>
            <a:ext cx="3239400" cy="11766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чрезвычайных ситуаций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ЧС требуют разных способов защиты, поэтому важно различать их по происхождению и последствиям.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ЧС помогает заранее выбирать меры реагирования: от эвакуации и спасработ до санитарных и природоохранных действий.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ОБЗР; законодательство о защите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чрезвычайной ситуации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позволяет уменьшить масштаб последствий и выиграть время для эвакуации, защиты имущества и координации экстренных служб.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пика нагрузка постепенно снижается, но восстановление требует плановой работы и контроля безопасности до полного возвращения к нормальному режиму.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по материалам учебных пособий по ОБЗР и РСЧС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режима работы РСЧС показывают, что предупреждение и готовность стоят на первом месте, а не только ликвидация уже случившейся ЧС.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режима функционирования помогают системе заранее подготовиться к угрозе и перейти к активным действиям без потери времени.
</a:t>
            </a:r>
            <a:endParaRPr lang="en-US" sz="1139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закон № 68-ФЗ и материалы по РСЧС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эвакуации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школьных маршрутов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должен заранее понимать, где находятся выходы, сборные точки и пути движения при эвакуации. Это снижает растерянность и помогает действовать спокойно даже в стрессовой обстановке.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первой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приемы первой помощи и умение распознать сигнал тревоги повышают личную безопасность. Практика на уроках и тренировках делает действия более быстрыми и уверенными.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размещение пострадавших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 материалам РСЧС и учебных правил эвакуации населения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передачи информации при 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условий важны разные каналы: одни лучше работают в городе, другие — при отключении связи или на улице.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надежно дублировать сообщение несколькими способами одновременно, чтобы снизить риск пропуска предупреждения.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каналов оповещения по учебным материалам РСЧС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128587"/>
            <a:ext cx="3239400" cy="13100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служб в составе РСЧС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РСЧС действуют согласованно: каждая отвечает за свою часть работы, но общий результат зависит от единого управления и обмена информацией.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эффективна только тогда, когда спасатели, медики, полиция и органы власти действуют без задержек и противоречий.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государственной системы защиты населения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1387" y="1266498"/>
            <a:ext cx="1264613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87898" y="1266498"/>
            <a:ext cx="1405125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практической работы РСЧС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организует мониторинг очагов, оповещение жителей и привлечение пожарных подразделений. Важно быстро ограничить распространение огня и защитить населенные пункты.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Паводки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подъеме воды приоритетами становятся раннее предупреждение, эвакуация из опасных зон и размещение людей в безопасных пунктах. Одновременно защищают дороги, мосты и объекты жизнеобеспечения.
</a:t>
            </a:r>
            <a:endParaRPr lang="en-US" sz="1062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Аварии на транспорте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ДТП и крупных транспортных происшествиях система обеспечивает вызов спасателей, медиков и полиции. Быстрое реагирование помогает деблокировать пострадавших и предотвратить вторичные риски.
</a:t>
            </a:r>
            <a:endParaRPr lang="en-US" sz="1062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техногенные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повреждены здания или произошел выброс опасных веществ, РСЧС организует разведку, эвакуацию и медицинскую помощь. Затем начинается восстановление инфраструктуры и контроль обстановки.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успешность реагирования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проверяется не в спокойной обстановке, а в момент, когда требуется быстрое и точное выполнение заранее отработанных действий.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системы — не отдельный ресурс, а их согласованность: подготовка, связь, резервы и обучение работают только вместе.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учебным материалам ОБЗР и РСЧС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 РСЧС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климатических рисков делает более частыми паводки, пожары и штормовые явления. Системе требуется точный прогноз, чтобы раньше выявлять опасные изменения и быстрее принимать решения.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дорог, сетей и зданий повышает уязвимость городов и поселений. Поэтому важны регулярная проверка инфраструктуры, ремонт критически значимых объектов и резервные планы на случай отказов.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мониторинг, геоинформационные системы, беспилотники и автоматизированное оповещение позволяют точнее оценивать обстановку. Это повышает скорость реакции и помогает рационально использовать силы.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застройка осложняет эвакуацию и работу спасателей, а ложная информация в интернете создает панику. Нужны быстрые официальные сообщения и понятные правила проверки 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РСЧС: система, которая работает на сохранение жизни
</a:t>
            </a:r>
            <a:endParaRPr lang="en-US" sz="2332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РСЧС соединяет предупреждение, оповещение, спасение и восстановление в единую цепочку действий. Ее сила — в согласованной работе государства, служб и граждан, когда решающими становятся готовность и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2026-05-21T05:37:01Z</dcterms:created>
  <dcterms:modified xsi:type="dcterms:W3CDTF">2026-05-21T05:37:01Z</dcterms:modified>
</cp:coreProperties>
</file>