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3963" y="50"/>
            <a:ext cx="287982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воды в жизни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 — основа роста, питания и жизни зелёных растений.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833" y="1055075"/>
            <a:ext cx="3973734" cy="391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не может уйти к воде, поэтому оно зависит от влаги в почве и воздухе. Вода помогает переносить соли, запускать рост, прорастать семенам и охлаждать листья при испарении.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вода необходима растениям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9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80%
</a:t>
            </a:r>
            <a:endParaRPr lang="en-US" sz="2593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составляет вода в молодых травянистых растениях.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высокое содержание делает листья сочными, а стебли — упругими и устойчивыми.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3597" y="1538575"/>
            <a:ext cx="3049156" cy="27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как орган поглощения воды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05468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волоски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резко увеличивают площадь всасывания корня, поэтому растение может поглощать больше воды из почвы даже через очень тонкий слой влажной земли.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64031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 солями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корневые волоски в растение поступает не только вода, но и растворённые минеральные соли, нужные для роста и работы всех органов.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5468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Всасывание идёт особенно активно в рыхлой, влажной и воздухопроницаемой почве, где корни получают и воду, и достаточно кислорода.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764031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воды мало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сухой или уплотнённой почве вода поступает хуже, поэтому растение начинает испытывать нехватку влаги и растёт медленнее.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внутри растения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вода проходит от почвы к листьям и уходит в виде пара.
</a:t>
            </a:r>
            <a:endParaRPr lang="en-US" sz="13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фотосинтез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94100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Исходное вещество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входит в состав веществ, которые нужны для фотосинтеза. Без неё зелёный лист не может полноценно использовать свет и углекислый газ.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38038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сахаров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листьях при свете из воды и углекислого газа образуются сахара. Они служат растению источником энергии и строительным материалом для новых клеток.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81988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воды не хватает, фотосинтез замедляется. Из-за этого листья и побеги растут слабее, а растение дольше восстанавливается после жары и засухи.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растение лучше развивается при достаточном увлажнении, а пересыхание почвы сразу ухудшает его состояние.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влажности 60–80% рост и тургор максимальны; при 20% показатели резко падают.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влажность почвы влияет на рост растения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по школьному курсу биологии
</a:t>
            </a:r>
            <a:endParaRPr lang="en-US" sz="13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Тургор — упругость клеток растения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37764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тургор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Тургор возникает, когда в вакуолях клеток достаточно воды, а клеточные оболочки остаются натянутыми. Это создаёт упругость тканей и помогает растению держать форму.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72482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тургору листья и стебли стоят прямо, выглядят свежими и лучше выдерживают солнечный свет. Упругие ткани помогают растению сохранять нормальный вид.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07211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 потере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воды становится меньше, клетки уменьшаются в объёме, листья поникают и вянут. Растение быстро теряет свежесть и хуже растёт.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276615"/>
            <a:ext cx="3934500" cy="233177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процессы, в которых вода незаменима для растения.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не для одной, а сразу для нескольких жизненно важных функций растения.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вода нужна растениям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930" y="827125"/>
            <a:ext cx="2962839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воды через листья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49525" y="1101301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листа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поверхности листьев есть устьица — маленькие отверстия, через которые водяной пар выходит наружу. Через них растение не только дышит, но и теряет влагу.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49525" y="2426083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Охлаждение и подъём воды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помогает листьям не перегреваться в жару и создаёт тягу, которая поднимает воду от корней к листьям по сосудам.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049525" y="3750850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теряется воды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крупного растения за день может испаряться очень много влаги, иногда несколько стаканов. Поэтому растениям особенно важно получать воду постоянно.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нехватки воды у растения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91425" y="1287530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недостатке влаги растение расходует силы на выживание, а не на развитие. Новые листья и побеги появляются медленнее, стебли остаются тонкими, а общий вид становится ослабленным.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48650" y="1287525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упругости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клетках мало воды, тургор снижается, и листья уже не держатся прямо. Они поникают, сворачиваются трубочкой или вдоль жилок, а растение выглядит вялым.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305875" y="1287525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Подсыхание краёв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нехватка влаги заметна по краям листьев: они становятся сухими, ломкими и меняют цвет. Позже повреждения могут распространяться глубже, затрагивая всю листовую пластинку.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1425" y="3197388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цветки и побеги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засуха продолжается, растение начинает экономить ресурсы. Цветки опадают, завязи развиваются хуже, а молодые побеги становятся хрупкими и не могут нормально расти.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448651" y="3197388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гибели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обезвоживание нарушает питание, фотосинтез и работу корней. В тяжёлых случаях отдельные части растения отмирают, а затем может погибнуть и всё растение.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потери связаны с листьями: именно через их поверхность растение регулирует обмен газов и охлаждение. Стебель и корень теряют заметно меньше влаги.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листья — главный путь испарения, поэтому состояние устьиц и кожицы особенно важно для сохранения воды.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какие части растения уходит вода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схема по теме испарения воды растениями.
</a:t>
            </a:r>
            <a:endParaRPr lang="en-US" sz="13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98555" y="1581445"/>
            <a:ext cx="174825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14449" y="3418395"/>
            <a:ext cx="203963" cy="233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растения приспосабливаются к засухе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вместо листьев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кактусов и некоторых других растений листья сильно уменьшаются или превращаются в колючки. Это сокращает площадь испарения и помогает дольше сохранять запасы воды.
</a:t>
            </a:r>
            <a:endParaRPr lang="en-US" sz="1017" dirty="0"/>
          </a:p>
        </p:txBody>
      </p:sp>
      <p:sp>
        <p:nvSpPr>
          <p:cNvPr id="16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Восковая защита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засухоустойчивые растения покрыты тонким восковым слоем. Он уменьшает испарение с поверхности листа, поэтому вода расходуется медленнее, особенно в жаркую погоду.
</a:t>
            </a:r>
            <a:endParaRPr lang="en-US" sz="1017" dirty="0"/>
          </a:p>
        </p:txBody>
      </p:sp>
      <p:sp>
        <p:nvSpPr>
          <p:cNvPr id="18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корни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части растений корни уходят далеко вглубь почвы и могут достигать влажных слоёв. Так они получают воду даже тогда, когда верхний слой земли уже пересох.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986572"/>
            <a:ext cx="3805200" cy="12143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растения по-своему приспособлены к количеству влаги в среде обитания.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растения умеют экономить воду, другие, наоборот, нуждаются в постоянном увлажнении. Водный режим напрямую связан с местом обитания.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разных условий обитания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8730" y="1229925"/>
            <a:ext cx="2482390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 сельском хозяйстве и уходе за растениями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00" y="12299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 зависит от полива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Овощи, зерновые и плодовые культуры лучше развиваются, когда получают достаточно влаги. Без воды хуже формируются плоды, колосья и новые побеги, поэтому урожай снижается.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4100" y="24115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Капельный полив экономит воду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капельном поливе влага поступает прямо к корням небольшими порциями. Это уменьшает потери воды, помогает поддерживать нужную влажность почвы и делает полив более точным.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94100" y="35931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помогает вовремя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листья становятся вялыми или почва быстро пересыхает, растениям нужна помощь. Регулярный осмотр и своевременный полив позволяют избежать стресса и сохранить здоровый рост.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правильно поливать растения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 уходу за растениями и сохранению влаги в почве.
</a:t>
            </a:r>
            <a:endParaRPr lang="en-US" sz="13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состояния растения показывает, что ему нужен не любой полив, а именно сбалансированное увлажнение. Почва должна быть влажной, но не заболоченной.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Наилучшие показатели наблюдаются при нормальной влажности. И пересыхание, и переувлажнение ухудшают работу корней и замедляют развитие растения.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Недостаток, норма и избыток воды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схема сравнения условий увлажнения.
</a:t>
            </a:r>
            <a:endParaRPr lang="en-US" sz="13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7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потребность растений в воде по сезонам
</a:t>
            </a:r>
            <a:endParaRPr lang="en-US" sz="2217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таяния снега почва часто насыщена влагой. Растения быстро пробуждаются, начинают образовывать новые листья и побеги, поэтому вода особенно важна для роста.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жару испарение усиливается, и листья теряют больше воды. Растениям требуется регулярное увлажнение, чтобы сохранять тургор и не перегреваться.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постепенно замедляется, а потребность во влаге снижается. Растения готовятся к более спокойному периоду и расходуют воду экономнее.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помогает растениям сохранять воду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37764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Рыхление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Рыхлая почва лучше пропускает воздух к корням и медленнее теряет влагу с поверхности. Поэтому после рыхления растения легче переносят жару и дольше остаются здоровыми.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72482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Мульчирование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Слой мульчи из травы, коры или соломы прикрывает землю и уменьшает испарение. Он помогает сохранить влагу у корней и защищает почву от быстрого пересыхания.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07211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полив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Поливать лучше регулярно и не слишком обильно, наблюдая за листьями и состоянием земли. Так можно вовремя заметить пересыхание и не допустить ни засухи, ни застоя воды.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 — основа жизни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поддерживает прорастание, питание, фотосинтез, рост и упругость растений. Когда её достаточно, зелёный мир развивается здорово; когда мало, работа всего растения быстро нарушается.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2026-05-31T19:38:23Z</dcterms:created>
  <dcterms:modified xsi:type="dcterms:W3CDTF">2026-05-31T19:38:23Z</dcterms:modified>
</cp:coreProperties>
</file>