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and accepting warnings: как предупреждать и реагировать на предупреждение по-английски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предупреждать, понимать риск и спокойно реагировать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seventh graders учат warnings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безопасности, избегать ошибок и вежливо реагировать на полезное предупреждение в школе, дома, на улице и в интернете.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риске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 сообщает о возможной опасности, проблеме или неприятном результате. В английском это может быть короткая команда, совет с причиной или фраза, которая сразу привлекает внимание собеседника.
</a:t>
            </a:r>
            <a:endParaRPr lang="en-US" sz="1395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предупреждение звучит очень кратко: Watch out! , Be careful! , Don’t touch it! Такие фразы удобны, потому что их легко понять быстро, даже если времени на объяснение почти нет.
</a:t>
            </a:r>
            <a:endParaRPr lang="en-US" sz="1471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предупреждение обычно не только указывает на опасность, но и объясняет последствия. Например, You might fall показывает результат, а Don’t run gives a clear action to stop.
</a:t>
            </a:r>
            <a:endParaRPr lang="en-US" sz="1491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warning связан с безопасностью, временем, поведением и правилами общения. Его можно услышать на перемене, в спортзале, у лестницы, в столовой или во время групповой работы.
</a:t>
            </a:r>
            <a:endParaRPr lang="en-US" sz="1409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warning помогает быстрее понять собеседника и избежать неприятностей. Это особенно важно, когда сообщение касается травмы, ошибки, спора или ситуации, где нужно сразу изменить действие.
</a:t>
            </a:r>
            <a:endParaRPr lang="en-US" sz="1317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warning в английском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20729"/>
            <a:ext cx="310200" cy="275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03496"/>
            <a:ext cx="310200" cy="310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предупреждения встречаются чаще всего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 проходы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предупреждения связаны с падением, скольжением и тесным движением людей. Короткая фраза помогает быстро остановиться и посмотреть под ноги, прежде чем сделать следующий шаг.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 оборудование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проводами, розетками и приборами предупреждение особенно важно. Оно помогает не трогать опасный предмет и не делать действие, которое может привести к поломке или травме.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мокрые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и на мокром полу риск заметен не всегда сразу. Предупреждение в такой ситуации должно быть простым и конкретным, чтобы человек сразу замедлил движение и был внимательнее.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чат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предупреждения касаются ссылок, файлов, личных данных и грубых сообщений. Здесь важно вовремя остановить собеседника и напомнить о безопасности до того, как ошибка станет серьёзной.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предупреждения часто звучат во время бега, броска или игры с мячом. Они помогают избежать столкновения, удара и лишнего напряжения между участниками.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предупреждение на английском языке
</a:t>
            </a:r>
            <a:endParaRPr lang="en-US" sz="2405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превратить замеченный риск в короткую и понятную фразу.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английские фразы для предупреждения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careful!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 почти для любой ситуации, где есть риск ошибки или травмы. Она короткая, понятная и звучит естественно, когда нужно быстро привлечь внимание собеседника без лишних слов.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run!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прямое предупреждение о действии, которое нужно остановить. Оно хорошо работает в школе, на лестнице, в коридоре или на улице, где бег повышает риск падения и столкновения.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 out!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если опасность уже рядом и нужно немедленно отреагировать. Фраза особенно уместна, когда кто-то может споткнуться, удариться или не заметить движущийся предмет.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 out for…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указать, чего именно стоит избегать или что нужно заметить. После неё обычно называют объект, например ступеньку, машину, мяч или мокрый участок пола.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might get hurt.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объясняет возможный результат и делает предупреждение более убедительным. Она особенно полезна, когда важно не только остановить действие, но и показать, чем оно может закончиться.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голоса, мимика и изображение предупреждения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и спокойный голос помогает предупреждению звучать серьёзно и уважительно. Если говорить слишком громко или резко, собеседник может услышать не заботу, а раздражение.
</a:t>
            </a:r>
            <a:endParaRPr lang="en-US" sz="1455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Серьёзное, но не злое выражение лица помогает передать смысл предупреждения без конфликта. Взгляд на опасный предмет или на место риска делает сообщение понятнее и убедительнее.
</a:t>
            </a:r>
            <a:endParaRPr lang="en-US" sz="1441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ученик в коридоре поднимает руку и говорит другу Watch out! рядом со скользким полом или лестницей. Такой пример показывает и фразу, и правильную реакцию тела.
</a:t>
            </a:r>
            <a:endParaRPr lang="en-US" sz="14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01840"/>
            <a:ext cx="4164900" cy="22968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слабые предупреждения на английском языке
</a:t>
            </a:r>
            <a:endParaRPr lang="en-US" sz="224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фразы работают лучше всего в конкретной ситуации и почему они помогают быстрее среагировать.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предупреждения короткие, точные и связаны с конкретным действием; расплывчатые или слишком длинные фразы работают хуже.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урока; примеры подобраны для объяснения структуры warning.
</a:t>
            </a:r>
            <a:endParaRPr lang="en-US" sz="13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слышат предупреждения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школьные ситуации и помогает увидеть, где предупреждения звучат особенно часто в повседневном общении.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предупреждений связано со школой и домом; интернет занимает заметную долю из-за ссылок, сообщений и файлов.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урока; значения условные, для наглядного сравнения категорий.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принять предупреждение по-английски без конфликта
</a:t>
            </a:r>
            <a:endParaRPr lang="en-US" sz="2207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прекратить действие и внимательно услышать слова собеседника. Это помогает не пропустить важную деталь и не спорить раньше, чем станет понятна причина предупреждения.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подтвердить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простые ответы: Okay., Thanks., Got it. Они показывают, что вы услышали предупреждение, не отвлекая разговор лишними словами и не превращая его в спор.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готовность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I’ll be careful. или I’ll stop. помогают сразу обозначить действие. Такой ответ особенно полезен, если предупреждение связано с безопасностью, ошибкой или возможной ссорой.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предупреждение верное, оно помогает избежать травмы, ошибки или неловкой ситуации. Спокойная реакция показывает, что вы цените заботу и готовы изменить поведение.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 делает общение спокойнее и безопаснее. Он показывает, что человек, заметивший опасность первым, был полезен, а не пытался вас контролировать.
</a:t>
            </a:r>
            <a:endParaRPr lang="en-US" sz="14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услышать в предупреждении упрёк и сразу начать защищаться. Тогда он спорит не с ситуацией, а с тоном, даже если слова помогают избежать ошибки или травмы.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 невнимание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он не успевает вдуматься в смысл фразы. Из-за этого важное сообщение проходит мимо, а реакция появляется слишком поздно или совсем не появляется.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Грубая интонация делает предупреждение похожим на приказ или замечание. Даже полезная фраза звучит неприятно, поэтому собеседник меньше хочет её принять и выполнить.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уверен, что риска нет, и считает предупреждение преувеличением. Если опасность неочевидна, особенно важно говорить коротко, спокойно и с конкретной причиной.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предупреждения иногда игнорируют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нужно ли реагировать немедленно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когда предупреждение требует быстрой реакции и изменения действия.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в интернете и переписке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нажимай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 часто выглядят привычно, но ведут на опасные страницы. Фраза «Don’t click that link.» помогает остановиться и сначала проверить адрес.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пароль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нельзя пересылать даже знакомым без проверки. Предупреждение «Don’t share your password.» напоминает, что пароль нужен только тебе.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сообщениями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контакты и странные просьбы могут быть частью обмана. Фраза «Be careful with unknown messages.» помогает не отвечать автоматически и подумать.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через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кажется странным, лучше показать его учителю, родителю или открыть официальный источник. Так можно быстро понять, есть ли реальная угроза.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6854" y="21866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510" y="21866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33991"/>
            <a:ext cx="310200" cy="248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warning и advice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 сообщает о вероятной опасности или проблеме. Оно нужно, когда риск уже близко или действие может привести к неприятному результату.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Advice помогает выбрать удачный вариант в обычной ситуации. Он не всегда связан с опасностью и чаще звучит как рекомендация на будущее.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 требует быстрой реакции: остановиться, отойти, не делать шаг. Advice можно обдумать спокойнее и применить тогда, когда удобно.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warning главное — защитить человека от риска. В advice главное — подсказать лучший выбор, даже если непосредственной угрозы нет.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разных ситуаций: опасность, ошибка, задержка, интернет
</a:t>
            </a:r>
            <a:endParaRPr lang="en-US" sz="1892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одна и та же функция предупреждения меняется в зависимости от ситуации, но остаётся понятной и короткой.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фразы короткие и конкретные; меняется только причина предупреждения. Это помогает быстро понять риск и сразу выбрать правильное действие.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предупреждений на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вверх — и все останавливаются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ученик замечает скользкий край и сразу поднимает ладонь. Он говорит: «Stop!» или «Watch out!» — и шаги вокруг него замедляются. Жест, взгляд на опасное место и спокойный голос делают предупреждение понятным без лишних слов.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лестницы ученик не только произносит «Be careful», но и показывает рукой на ступеньку, где кто-то может поскользнуться. Собеседник сразу понимает, на что обратить внимание. Такой жест помогает быстрее среагировать и избежать падения.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сигналы, которые усиливают warning
</a:t>
            </a:r>
            <a:endParaRPr lang="en-US" sz="2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предупреждение более убедительным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только полезные качества, но и то, что мешает сообщению сработать. Для школьного общения особенно важны простота и уважительная форма.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признаками оказываются конкретность и ясное действие. Слабее всего работают крик, расплывчатость и насмешка, потому что они снижают доверие и мешают быстро понять смысл.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речевых функций warning и accepting warnings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предупреждениях на английском языке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предупреждение звучит как длинное объяснение, собеседник может не успеть понять главное. В опасной ситуации лучше сказать коротко и сразу назвать действие.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Опоздавшее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теряет смысл, если его говорят после ошибки или падения. Важно замечать риск заранее и реагировать сразу, пока ещё можно изменить действие.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Обвинение вместо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упрёком раздражают и отвлекают от сути. Лучше сказать нейтрально и спокойно, чтобы человек услышал предупреждение, а не почувствовал нападение.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7 класса трудно быстро понять редкие или длинные слова. Простая лексика делает warning яснее и помогает ответить без лишней паузы.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или слишком резкая интонация могут испортить даже правильное сообщение. В предупреждении важны серьёзность, вежливость и ощущение заботы.
</a:t>
            </a:r>
            <a:endParaRPr lang="en-US" sz="14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предупреждение по-английски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короткий и безопасный алгоритм реакции в ситуации, где время на ответ может быть ограничено.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предупреждать и отвечать спокойно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warning на английском — короткое, ясное и уважительное. Если уметь вовремя предупреждать и спокойно принимать предупреждение, общение становится безопаснее дома, в школе, на улице и в интернете.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2026-05-30T23:01:05Z</dcterms:created>
  <dcterms:modified xsi:type="dcterms:W3CDTF">2026-05-30T23:01:05Z</dcterms:modified>
</cp:coreProperties>
</file>