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падеж: кто? что?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простая форма существительного, с которой легко начать знакомство с падежами.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именительный падеж встречается так часто
</a:t>
            </a:r>
            <a:endParaRPr lang="en-US" sz="1999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называть всё вокруг: людей, животных, предметы и явления. С него удобно начинать изучение склонения, потому что это самая понятная форма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193" y="1434361"/>
            <a:ext cx="444937" cy="50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1483" y="1413452"/>
            <a:ext cx="559500" cy="559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 именительного падежа
</a:t>
            </a:r>
            <a:endParaRPr lang="en-US" sz="2494" dirty="0"/>
          </a:p>
        </p:txBody>
      </p:sp>
      <p:sp>
        <p:nvSpPr>
          <p:cNvPr id="10" name="Text 1"/>
          <p:cNvSpPr txBox="1"/>
          <p:nvPr/>
        </p:nvSpPr>
        <p:spPr>
          <a:xfrm>
            <a:off x="619675" y="2210425"/>
            <a:ext cx="3442500" cy="193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«кто?»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задают к словам, которые называют людей и животных. Ученик, мама, щенок — всё это одушевлённые существительные, и именно так их легко узнать.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4710245" y="2210425"/>
            <a:ext cx="3402600" cy="193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«что?»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спрашивают о предметах и явлениях: тетрадь, стол, облако. Если слово отвечает на этот вопрос, перед нами неодушевлённое существительное в именительном падеже.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которая стоит первой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часто называют начальной формой существительного. Именно в таком виде слово обычно можно увидеть в словаре, без изменений и лишних добавок.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она помогает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этой форме удобно узнавать слово и сравнивать его с другими вариантами: дом — дома, река — реке, учитель — учителя. Так легче заметить изменения.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начальной форме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предлога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именительном падеже существительное обычно употребляется само по себе, без предлога. Оно сразу называет предмет или лицо и не нуждается в словах-помощниках.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него не появляются предлоги в, на, под или у. Поэтому в предложениях вроде «кот спит» и «книга лежит» форма слова остаётся простой.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стоит без предлога и отвечает на вопросы кто? или что?, его легко узнать. Это очень удобная подсказка, почти как маленький языковой фонарик.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именительный падеж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действий: найти слово, задать вопрос и проверить, нет ли предлога.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быстро отличить одушевлённые слова от неодушевлённых.
</a:t>
            </a:r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314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отвечает на один из этих вопросов, его проще определить и не перепутать с другой формой.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существительное в именительном падеже становится подлежащим. Оно называет того, кто действует, или то, о чём рассказывается в предложении.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«Птица поёт», «Река блестит», «Мальчик читает» именно это слово помогает сразу понять, кто или что здесь главное.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в предложении
</a:t>
            </a:r>
            <a:endParaRPr lang="en-US" sz="277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мужского рода в именительном падеже часто бывает нулевое окончание: стол, сад, луг. Так форма слова выглядит коротко и строго.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женского рода часто встречаются окончания -а и -я: мама, земля. Они сразу подсказывают, что слово стоит в начальной форме.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среднего рода часто бывают окончания -о и -е: окно, море. Эти окончания тоже помогают быстро узнать именительный падеж.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окончанию удобно сравнивать слова и замечать их изменения. Это похоже на подсказку на дверце шкафа: открыл — и сразу понял, что внутри.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слова в этом падеже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один предмет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один предмет или одно лицо: книга, друг, окно. Оно отвечает на вопросы кто? что? и стоит в единственном числе.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несколько предметов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становится больше, форма слова меняется: книги, друзья, окна. Вопросы остаются теми же, но число уже другое.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именительный падеж тоже называет предметы и людей без предлога. Поэтому его легко узнать по вопросам кто? что? и по смыслу.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
</a:t>
            </a:r>
            <a:endParaRPr lang="en-US" sz="2702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в названиях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обложка, понятная с первого взгляда
</a:t>
            </a:r>
            <a:pPr algn="l" indent="0" marL="0">
              <a:lnSpc>
                <a:spcPct val="90000"/>
              </a:lnSpc>
              <a:buNone/>
            </a:pPr>
            <a:r>
              <a:rPr lang="en-US" sz="34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в именительном падеже звучит ясно и уверенно, будто само говорит: вот о чём будет книга или рассказ. Слова «Весна» или «Лес» сразу рисуют картинку и не отвлекают лишними деталями. Такое название легко запомнить и приятно читать.
</a:t>
            </a:r>
            <a:endParaRPr lang="en-US" sz="1022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вывеска у рисунка
</a:t>
            </a:r>
            <a:pPr algn="l" indent="0" marL="0">
              <a:lnSpc>
                <a:spcPct val="90000"/>
              </a:lnSpc>
              <a:buNone/>
            </a:pPr>
            <a:r>
              <a:rPr lang="en-US" sz="35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4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художник подписывает работу словом «Мой друг» или «Река», название похоже на аккуратную подпись под изображением. Оно не объясняет всё подряд, а только называет главную мысль. Поэтому зритель быстро понимает тему и настраивается на нужное настроение.
</a:t>
            </a:r>
            <a:endParaRPr lang="en-US" sz="1056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Выставка, которую хочется рассмотреть
</a:t>
            </a:r>
            <a:pPr algn="l" indent="0" marL="0">
              <a:lnSpc>
                <a:spcPct val="90000"/>
              </a:lnSpc>
              <a:buNone/>
            </a:pPr>
            <a:r>
              <a:rPr lang="en-US" sz="34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афише выставки короткое название помогает сделать первый шаг к знакомству с работами. Слово в именительном падеже звучит просто, как указатель на дорожке: «Сюда». Оно не спорит с картиной, а тихо подсказывает, о чём пойдёт разговор.
</a:t>
            </a:r>
            <a:endParaRPr lang="en-US" sz="1042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в названиях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именительный падеж
</a:t>
            </a:r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идёт по двум главным признакам: вопрос и отсутствие предлога. Если слово называет предмет или лицо и отвечает на кто? что?, это нужная форма.
</a:t>
            </a:r>
            <a:endParaRPr lang="en-US" sz="2587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61" y="1410754"/>
            <a:ext cx="263438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264" y="1410754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готовит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«мама» называет человека и отвечает на вопрос кто?. Оно стоит без предлога, поэтому легко узнаётся как форма именительного падежа в коротком и понятном предложении.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начался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«урок» обозначает событие и отвечает на вопрос что?. Оно помогает увидеть, что в предложении есть главное название, с которого начинается мысль.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шумят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«листья» называет предметы во множественном числе. Оно отвечает на вопрос что? и показывает, что именительный падеж может говорить сразу о нескольких объектах.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едет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«машина» обозначает предмет и отвечает на вопрос что?. В предложении оно называет того, о чём говорится, и поэтому его легко заметить среди других слов.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запоминания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Полезно учить короткие цепочки слов: кто? — мальчик, кот, друг. Они звучат просто и помогают быстро вспоминать нужный вопрос. Чем чаще повторяешь такие примеры, тем легче узнаёшь падеж.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лучше оглянуться вокруг и назвать всё, что видишь: парта, окно, доска, книга. Так слова сами «прибегают» в именительный падеж и отлично запоминаются.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Именительный падеж называет предмет, человека, животное или явление в самой простой форме. Он помогает назвать слово так, как оно обычно выглядит без изменений.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Этот падеж отвечает на вопросы кто? и что?, поэтому его легко проверить в предложении. Если слово без предлога и называет главное, стоит присмотреться именно к нему.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Чаще всего именительный падеж становится подлежащим. Он показывает, о ком или о чём говорится, и поэтому очень важен для понимания предложения.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 три шага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 форму слова в предложении: сначала находим слово, потом задаём вопрос, затем проверяем предлог.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700" y="397625"/>
            <a:ext cx="66252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упражнения со словами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905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 предмет вокруг себя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смотрит по сторонам и называет всё, что видит: стол, лампа, окно, книга. Это помогает сразу замечать слова в именительном падеже.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2951425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Задай вопрос к каждому слову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найденным словам задают вопросы кто? или что?. Так становится понятно, почему слово подходит именно к этой форме, а не к другой.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7810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Проверь себя в паре или в 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можно сравнить ответы с другом или учителем. Если слово названо правильно, именительный падеж запоминается быстрее и без скуки.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Ошибка часто появляется, когда слово стоит после предлога. Тогда оно уже не в именительном падеже, даже если очень похоже на него. Здесь помогает внимательный взгляд на соседние слова.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одна путаница — задать вопрос кого? вместо кто?. Нужно помнить: именительный падеж отвечает именно на кто? и что?, а не на вопросы с окончанием -ого или -его.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итог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Именительный падеж — это начальная и самая понятная форма существительного. Он называет предмет, человека, животное или явление без лишних добавок.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Его легко узнать по вопросам кто? и что?, а также по отсутствию предлога. Именно поэтому он часто встречается в самых простых предложениях.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Слова мама, дом, солнце — хорошие примеры этой формы. Они помогают быстро вспомнить правило и уверенно работать на уроке русского языка.
</a:t>
            </a:r>
            <a:endParaRPr lang="en-US" sz="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рядом каждый день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встречается в речи чаще, чем кажется: в разговорах, книгах, заголовках и школьных заданиях. Стоит только присмотреться — и кот, дом, река сразу подскажут нужную форму.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2026-05-21T23:25:57Z</dcterms:created>
  <dcterms:modified xsi:type="dcterms:W3CDTF">2026-05-21T23:25:57Z</dcterms:modified>
</cp:coreProperties>
</file>