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природа меняется каждый день и почему это важно.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вода, воздух и температура постоянно работают вместе. Они создают дождь, ветер, туман, снег и другие явления, которые могут длиться секунды или оставаться заметными долгое время, меняя привычный вид вокруг нас.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изменения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Дождь: капли с неба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вода превращается в пар и поднимается в облака. Там она остывает, собирается в капли, а потом падает на землю, когда капли становятся слишком тяжёлыми.
</a:t>
            </a:r>
            <a:endParaRPr lang="en-US" sz="1317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 полезен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поит растения, наполняет лужи, ручьи и реки. Без него земле было бы трудно оставаться живой и зелёной, а воздух становился бы суше и горячее.
</a:t>
            </a:r>
            <a:endParaRPr lang="en-US" sz="1392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ливня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идёт очень сильно, улицы и дорожки быстро намокают. Тогда нужны зонты, сапоги и осторожные шаги, чтобы не устроить веселое, но очень мокрое приключение.
</a:t>
            </a:r>
            <a:endParaRPr lang="en-US" sz="13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снег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появляется из маленьких ледяных кристаллов. Они образуются в холодных облаках и падают на землю мягкими хлопьями, будто небо рассыпает белые звёздочки.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— это сильный холод, при котором вода замерзает. Лужи покрываются льдом, а дыхание на улице становится заметным белым облачком.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землю белым покрывалом и делает всё вокруг светлее и тише. Деревья, крыши и дорожки будто надевают зимние наряды.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Ветер: невидимый помощник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возникает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это движение воздуха. Он появляется, когда воздух в разных местах нагревается не одинаково, и из-за этого возникает разница давления.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делает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качает деревья, шевелит траву и раздувает флаги. Иногда он бывает лёгким и ласковым, а иногда — таким сильным, что заставляет крепче держать шапку.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семена одуванчика и других растений. Так он становится настоящим помощником природы, даже если сам остаётся невидимым.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 особенно заметен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поле или у берега ветер чувствуется сильнее всего. Тогда облака быстро плывут по небу, а деревья слегка кланяются ему в ответ.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молния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небо темнеет, появляются тяжёлые облака, а потом вспыхивает молния. Это очень яркая электрическая вспышка, которую трудно не заметить.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слышен гром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раздаётся после молнии. Это громкий звук, который возникает в воздухе и катится по небу, как будто кто-то гулко хлопнул огромной дверью.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безопасно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лучше оставаться в помещении. На улице нельзя стоять под одиноким деревом, подходить близко к воде или трогать металлические предметы.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небе после дождя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дуга над домами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солнце осторожно выглядывает из-за туч, и в воздухе появляется радужная дуга. Она словно раскрашивает небо яркими полосами. Дети часто останавливаются, чтобы посмотреть на это чудо и посчитать цвета.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становится художником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воды в воздухе помогают солнечному свету распасться на разные цвета. Красный, жёлтый, зелёный и фиолетовый собираются вместе, и над деревьями появляется радужная полоска. Она быстро исчезает, поэтому её хочется запомнить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роса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состоит из очень маленьких капелек воды, которые висят низко над землёй. Из-за него далёкие дома, деревья и дороги становятся размытыми, словно их кто-то слегка закрыл белой вуалью.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роса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появляется ночью или ранним утром, когда на траве, листьях и цветах собираются капли воды. Они блестят на солнце, как крошечные прозрачные бусинки.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водяная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роса связаны с водой в воздухе. Оба явления показывают, как невидимая влага может стать заметной и украсить обычное утро.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в грозовых облаках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из льда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состоит из маленьких льдинок, которые выпадают из грозовых облаков. Они могут быстро застучать по крыше, окнам и земле, поэтому лучше наблюдать за ними из укрытия.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за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— это очень сильный дождь за короткое время. Он быстро промачивает одежду, дорожки и траву, а лужи после него появляются почти сразу.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и ливень могут изменить всё вокруг за считаные минуты. После них земля становится мокрой, растения пригибаются, а людям приходится доставать зонты и дождевики.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стук по крыше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град стучит так громко, что кажется, будто небо играет в барабан. Этот звук хорошо слышен в доме и напоминает, что природа умеет удивлять.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небо и солнце создают жару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когда солнце печёт особенно сильно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воздух становится очень тёплым, а солнце светит почти без перерыва. Тогда хочется чаще пить воду, прятаться в тень и надевать лёгкую шляпу. На улице даже скамейки будто нагреваются вместе с песком.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дождя долго нет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засухе земля пересыхает, трещины появляются в почве, а растениям не хватает влаги. Поля выглядят уставшими, и каждый сухой день становится заметнее. В такие дни особенно важно беречь воду и заботиться о зелёных растениях.
</a:t>
            </a:r>
            <a:endParaRPr lang="en-US" sz="13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100–300 км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высоте обычно возникает северное сияние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появляется высоко над Землёй, поэтому его можно увидеть только в особых условиях и чаще в северных широтах.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поднимается в воздух, охлаждается и собирается в облако.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облако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вода в природе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реках, озёрах, морях и лужах. Часть воды превращается в пар и незаметно поднимается в воздух.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пар охлаждается и превращается в маленькие капельки. Эти капельки собираются вместе и образуют облака.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облако становится тяжёлым, вода выпадает дождём, снегом или градом. Так она снова попадает на землю.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течёт по поверхности, собирается в ручьи и реки, а потом снова испаряется. Круговорот продолжается без остановки.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пейзаж — четыре времени года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двор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тает снег, бегут ручьи, а почки на деревьях набухают. Земля кажется влажной и тёмной, но в воздухе уже чувствуется свежесть и ожидание тепла.
</a:t>
            </a:r>
            <a:endParaRPr lang="en-US" sz="978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наполняет красками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становится высокой и яркой, деревья дают густую тень, а солнце долго не уходит с неба. Всё вокруг выглядит шумным, зелёным и очень живым.
</a:t>
            </a:r>
            <a:endParaRPr lang="en-US" sz="943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рассыпает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деревья становятся золотыми, потом красными и оранжевыми. Листья медленно падают на землю, а знакомое место выглядит чуть спокойнее и прохладнее.
</a:t>
            </a:r>
            <a:endParaRPr lang="en-US" sz="943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укрывает всё снегом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крыши и дорожки становятся белыми и тихими. Воздух кажется прозрачным, а знакомый двор меняется почти до неузнаваемости под снежным покрывалом.
</a:t>
            </a:r>
            <a:endParaRPr lang="en-US" sz="9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1629" y="3255758"/>
            <a:ext cx="227634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явления природы помогают живым существам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тепло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согревают землю и помогают растениям расти. Без света и тепла многие живые существа не смогли бы нормально жить.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и туман сохраняют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по утрам смачивает траву, а туман приносит в воздух мелкие капельки воды. Это тоже часть водного запаса природы.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поит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даёт влагу деревьям, цветам и траве. После него растения расправляют листья и продолжают расти, будто получили долгожданный глоток воды.
</a:t>
            </a:r>
            <a:endParaRPr lang="en-US" sz="1262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защищает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слой прикрывает почву от сильного холода. Под ним растения и маленькие обитатели земли лучше переживают зиму.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семенам улетать далеко от растения-родителя. Так новые ростки могут появиться в разных местах и занять больше пространства.
</a:t>
            </a:r>
            <a:endParaRPr lang="en-US" sz="12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явления могут быть опасными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в небе сверкает молния и гремит гром. Опасно находиться на открытом месте, у воды или под высоким одиноким деревом.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 град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могут ломать ветки и сдувать лёгкие предметы, а град больно ударяет по земле и растениям. В такую погоду лучше искать укрытие.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и наводнение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дороге легко упасть, а во время наводнения вода быстро выходит за привычные берега. Оба явления требуют особой осторожности.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отсутствие дождей сушит почву и мешает растениям расти. Живым существам становится труднее находить воду, поэтому особенно важно беречь каждую каплю.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как вести себя, когда слышен гром и видна молния.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грозе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и замечаем вокруг себя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 можно заметить, какое сегодня небо: ясное, серое или с тучами. Даже короткое наблюдение помогает понять, как быстро меняется погода.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мелочи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легко увидеть лужи, иней, мокрую траву, снег или первые капли дождя. Такие маленькие детали делают каждый день непохожим на вчерашний.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можно не только почувствовать, но и услышать: он шумит в ветках, качает провода и гонит листья. Иногда он бывает тихим, а иногда очень бодрым.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природу несколько дней подряд, становится заметно, как она меняется. Это учит быть внимательным наблюдателем и замечать красоту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 в жизни человека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надевают тёплые куртки и шапки, а в дождь берут зонт. Погода помогает выбирать одежду и планировать день без лишних сюрпризов.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зовёт на улицу, а сильный дождь или метель могут изменить планы. Поэтому дети и взрослые выбирают игры и прогулки по погоде.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 дорогу, транспорт и работу взрослых. Когда природа капризничает, люди стараются быть внимательными, чтобы добраться куда нужно безопасно.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удивлять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 бывают тихими и громкими, привычными и редкими. Если понимать их секреты, легче радоваться небу, замечать красоту вокруг и вовремя быть осторожным.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2026-05-25T21:55:23Z</dcterms:created>
  <dcterms:modified xsi:type="dcterms:W3CDTF">2026-05-25T21:55:23Z</dcterms:modified>
</cp:coreProperties>
</file>