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выборе, который кажется лёгким, пока не приходит время отвечать за него.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«Разборчивая невеста»: история о выборе, характере и последствиях
</a:t>
            </a:r>
            <a:endParaRPr lang="en-US" sz="3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Поучительная история о браке и выборе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опирается на жизненные представления о сватовстве, семье и общественном мнении. В нём простой сюжет помогает ясно увидеть нравственный урок: внешняя видимость не заменяет здравого смысла.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оценивает женихов прежде всего по внешности, достатку и манерам, словно ищет безупречный образ, а не живого человека с характером и чувствами.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решениями управляют гордость и капризность: она замечает недостатки быстрее достоинств и уверена, что более подходящий вариант обязательно появится позже.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поведения она не видит надёжных возможностей для семьи и сама лишает себя шанса на разумный и счастливый союз.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разборчивой невесты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конфликта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героине начинают приходить женихи, и каждый из них сразу проходит строгую проверку. Она не спешит соглашаться и ищет повод для отказа.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сватовства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кандидаты кажутся ей слишком простыми, другие не нравятся внешне, третьи не совпадают с её представлением об идеальном супруге.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отказы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выбора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отказа подходящих вариантов становится меньше. Сюжет показывает, как капризное отношение постепенно превращает выбор в проблему.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появления женихов к сожалению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её причинно-следственная логика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Подчёркнутая нарядность и уверенная поза создают впечатление человека, который привык держать себя выше других. Внешний вид говорит о самоуверенности и желании производить сильное впечатление.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Гордая осанка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взгляд и сдержанные жесты подчёркивают придирчивость героини. Она словно заранее оценивает окружающих по внешним признакам, не давая им шанса проявить себя глубже.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взгляд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уверенность и внутреннее упрямство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659003"/>
            <a:ext cx="4684800" cy="1012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как смотрит на выбор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героиня ошибается, а родные смотрят на ситуацию практичнее.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требовательность мешает увидеть достойный вариант, а более здравый взгляд помогает заметить цену промедления.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произведения «Разборчивая невеста»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294310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героиня ошибается в выборе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судит о человеке по первому впечатлению и внешним признакам, хотя они не показывают, каким он будет в повседневной жизни и в семье.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оценка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ждёт безупречного кандидата и отвергает обычные, но достойные варианты. Из-за этого реальные достоинства кажутся ей недостаточно заметными.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за «идеальностью»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будущей семьи важны доброта, уважение и ответственность. Героиня не ставит эти качества на первое место, поэтому делает ошибочный выбор.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замечает надёжность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думает, что времени много, и откладывает решение. Но каждая задержка уменьшает число хороших возможностей и делает ситуацию сложнее.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Промедление без пользы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отказов и их соотношение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решение героини чаще определяется первым впечатлением, чем вниманием к характеру и поступкам.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доля отказов связана с внешними и случайными признаками, поэтому выбор становится всё менее разумным.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сюжета произведения «Разборчивая невеста»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героини по ходу сюжета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уверена в себе и считает, что может выбирать сколько угодно долго. Ей кажется, что хороший вариант появится позже.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42333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сожаление и запоздалое осознание ошибки. Исправить ситуацию уже нельзя, потому что время и хорошие шансы потеряны.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2327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381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становится совсем узким, а прежние требования уже не помогают. Она начинает понимать, что упустила достойные возможности.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03810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финалом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6529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отказа число подходящих женихов уменьшается. Уверенность героини постепенно сменяется раздражением и всё большей неопределённостью.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565292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значение женихов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обещает чудес, зато выглядит человеком, который умеет работать и держать слово. В таком образе важна не внешняя эффектность, а внутренняя опора: способность быть полезным, спокойным и надёжным в обычной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приходит с трудом и делом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кажется скромным, но достойным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не заметить, если смотреть только на одежду, манеры или громкие слова. Однако скромность часто скрывает уважение к людям и готовность строить отношения без показной важности и лишнего блеска.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жизненный шанс может прийти без театральности и громких обещаний. Если оценивать человека только по первому впечатлению, можно упустить того, кто подходит для спокойной, честной и крепкой семьи.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напоминает о настоящем выборе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мораль произведения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Разборчивость полезна только тогда, когда она помогает увидеть важные качества человека. Если выбирать по мелочам, можно не заметить доброту, надёжность и уважение, без которых трудно построить крепкую семью.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внешний вид быстро привлекает внимание, но он не показывает, каким будет человек в делах, в трудностях и в повседневном общении. Именно поступки раскрывают характер.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за собственный выбор нужно отвечать самому. Разумный подход помогает увидеть ценность реальных человеческих качеств и не спутать каприз с обдуманным решением.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Промедление тоже имеет цену. Пока человек бесконечно сравнивает варианты и ждёт идеала, хорошие возможности уходят, а выбор становится уже. Ошибка в решении часто связана не со случайностью, а с самим поведением.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требований к последствиям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завышенные ожидания и частые отказы постепенно сужают выбор и приводят к сожалению.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важные при выборе спутника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помогают в жизни, а какие важны лишь на первый взгляд.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произведения «Разборчивая невеста»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важны только как первое впечатление; для долгих отношений решающими становятся характер, надёжность и уважение.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тоже нередко судят о человеке по первой встрече: по одежде, уверенности, популярности или тому, как он говорит. Но первое впечатление не всегда показывает истинный характер.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ошибки возникают в дружбе и в выборе лидера для команды: громкий и заметный человек не обязательно самый честный, внимательный и ответственный. Произведение учит проверять выводы поступками.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жизни это особенно важно: уважение к людям, умение замечать доброту и готовность слушать других помогают избежать несправедливости и не потерять настоящих друзей.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сюжета с жизнью подростков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героини к выбору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уменьшение числа вариантов, но и рост внутренней неуверенности, которую героиня долго не замечает.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героиня откладывает решение, тем меньше у неё остаётся достойных возможностей и тем сильнее чувство упущенного шанса.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произведения «Разборчивая невеста»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тон и художественные средства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ясный нравственный рассказ: он не спорит с читателем, а спокойно подводит к выводу о цене капризного выбора и важности здравого смысла.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Поучительный тон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насмешка помогает показать несерьёзность завышенных требований. Благодаря иронии недостатки героини видны особенно отчётливо, но без тяжёлого назидания.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характер героини через её решения, а не через прямые комментарии. Поэтому вывод рождается из самого сюжета и воспринимается особенно убедительно.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вместо нравоучений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отказы и сопоставление ожиданий с реальностью делают сюжет запоминающимся. Читатель видит, как внешнее впечатление всё чаще расходится с настоящей ценностью людей.
</a:t>
            </a:r>
            <a:endParaRPr lang="en-US" sz="1275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контраст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эмоции сожаления и запоздалое понимание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 оставляет чувство пустоты: героиня понимает, что хорошие возможности были рядом, но она сама отвергала их одну за другой. Это вызывает сожаление и тихое разочарование.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ошибка выглядит не случайной, а заслуженной последствиями собственных решений. Поникшая поза и опущенный взгляд в изображении подчёркивают одиночество, которое приходит после неверного выбора.
</a:t>
            </a:r>
            <a:endParaRPr lang="en-US" sz="1259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литературного анализа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героиня отвергала женихов: из-за их реальных недостатков или из-за мелких придирок? Этот вопрос помогает понять, что для неё было действительно важным, а что лишь казалось значимым.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она замечала сразу, а какие почти не учитывала? Сопоставление внешности, достатка и характера показывает, как поверхностный взгляд мешает увидеть надёжного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 о личной ответственности и уважении к людям? Она показывает, что разумный выбор требует не каприза, а внимательности к настоящим человеческим качествам.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какой момент становится ясно, что хорошие варианты уходят один за другим? Ответ помогает проследить, как в сюжете растёт цена промедления и усиливается сожаление.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выбирать нужно не только сердцем, но и разумом. Когда человек судит по мелочам и слишком долго ждёт идеала, он может упустить действительно достойный шанс.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«Разборчивая невеста»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2026-05-23T00:09:58Z</dcterms:created>
  <dcterms:modified xsi:type="dcterms:W3CDTF">2026-05-23T00:09:58Z</dcterms:modified>
</cp:coreProperties>
</file>