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письма: статья о родном городе как навык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Развиваем навыки английского письма через рассказ о своем городе.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английском в школьном курсе развивает критическое мышление, межкультурную компетенцию и академический стиль, расширяет словарный запас и способствует представлению города мировой аудитории.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написания статей о родном городе в школьной программе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города в международном контексте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должна показать особенности города, его историю и культуру для читателей из разных стран, подчеркивая его неповторимость и значение. Это помогает формировать представление о городе как об уникальном объекте.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языковых умений старшеклассника
</a:t>
            </a:r>
            <a:pPr algn="ctr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служит показателем уровня владения английским языком: структура, лексика и стиль отражают подготовленность автора, раскрывая его исследовательские и творческие способности.
</a:t>
            </a:r>
            <a:endParaRPr lang="en-US" sz="954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цели англоязычной статьи о родном городе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итоги и выражает личное мнение автора, может содержать рекомендации или интересные заметки.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задает тему и объясняет ее актуальность для читателя, привлекая внимание с первых строк.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содержит описание ключевых достопримечательностей, историй и современных достижений города с фактами.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структура англоязычной статьи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источники и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школьные библиотеки и городские архивы для добычи достоверных исторических сведений и документации.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поиска информации для статьи на английском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Онлайн-ресурсы: официальные городские сайты, академические базы данных и англоязычные порталы помогают найти актуальную информацию и цифры.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культуры и традиций занимает лидирующую позицию, отражая интерес к самобытности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распределение тем показывает, какие аспекты вызывают наибольший интерес международной аудитории.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100 англоязычных статей,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тематики англоязычных статей о городах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надежности и популярности разных источников информации среди учеников и преподавателей.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и интервью считаются наиболее надежными, в то время как популярность у Википедии высокая, но надежность низкая.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учителей и учащихся,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Востребованность источников для англоязычных статей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современных урбанистических проектов помогает показать инновационное развитие и актуальность для читателей.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фокуса и уникальность подачи в статьях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малоизвестных традиций придаёт тексту глубину и локальный колорит, привлекая интерес международного сообщества.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исторических и современных аспектов демонстрирует динамику изменений города.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необычных ракурсов помогает выделиться среди множества работ на конкурсах и олимпиадах.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англоязычной статьи о родном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Стандартизированная последовательность подготовки статьи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интригующий вопрос или цитату для привлечения внимания с первых слов статьи.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заинтересовать зарубежного читателя во введении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укажите цель публикации, объясняя актуальность темы для иностранной аудитории.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выбора темы на исторических или культурных особенностях помогает создать эмоциональный отклик.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ключевых статистических данных: население, дата основания, количество образовательных и культурных учреждений, транспорта позволяет создать информативный и убедительный контент для международных читателей.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содержание: точные факты и англоязычные описания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Детальное представление значимых городских объектов — парков, памятников, исторических районов — с использованием современной англоязычной лексики способствует живому образному повествованию.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исторических событий с английским переводом и цитатами известных личностей помогает подчеркнуть уникальность города и обогатить текст глубокими фактами и культурными нюансами.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терминологии из сферы географии, истории и культуры усиливает качество статьи, делая текст достоверным и привлекательным для зарубежной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семейных традициях и участии в городских праздниках оживляет текст, создавая эмоциональный контакт с читателем и подчеркивая уникальное восприятие автора.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личного опыта и примера в текстах для международной аудитории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встреч с иностранцами на городских экскурсиях формирует доверие к автору и показывает межкультурное взаимодействие как основу для побуждения интереса зарубежной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Фактчекинг и проверка англоязычных материалов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информации через несколько независимых источников на английском и русском языках обеспечивает достоверность и предотвращает распространение неточных данных.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авторитетных баз данных, таких как UNESCO и National Geographic, гарантирует актуальность и качество статистики и исторических сведений.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 с экспертами и анализ цитат перед публикацией помогают избежать искажений и повысить уровень доверия к материалу среди международных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 и сравнения в описании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выражений, как 'picturesque landscape' или 'vibrant city life', оживляет текст и помогает читателю визуализировать атмосферу родного города. Это создает эмоциональную связь и делает описание запоминающимся.
</a:t>
            </a:r>
            <a:endParaRPr lang="en-US" sz="107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цитат и устойчивых выражений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цитат известных английских авторов о России, а также устойчивых фраз придает тексту академическую глубину и культурный контекст, что повышает его привлекательность для широкой аудитории.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английского языка для статей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временных форм и связующих слов (linking words) обеспечивает плавность текста и ясность мысли, важные для международной аудитории.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структурирование текста с выделением подзаголовков, абзацев и списков способствует восприятию информации и логической последовательности изложения.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проверка орфографии, пунктуации и грамматики с применением специализированных сервисов, таких как Grammarly или LanguageTool, укрепляет профессионализм статьи.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языковая грамотность: строгие стандарты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качественных фотографий достопримечательностей с подписями на английском языке помогает иллюстрировать текст и удерживает внимание читателей.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в англоязычных статьях: требования и примеры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инфографики, карт и диаграмм визуализирует важные цифры и факты, делая материал более наглядным и разнообразным для восприятия.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36" y="2228750"/>
            <a:ext cx="2807828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распространённые ошибки, их последствия и эффективные методы устранения, что помогает избежать типичных ловушек в процессе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распознавание и устранение ошибок значительно повышает качество и международную приемлемость статей.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Ассоциации учителей английского языка,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подготовке англоязычной статьи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обязательно проверяется носителем языка или квалифицированным педагогом с целью устранения стилистических и грамматических ошибок.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этап: редактирование и оформление для международной публикации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плагиат обеспечивает оригинальность статьи и подтверждает академическую честность автора.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соответствует международным стандартам IB, IELTS и Cambridge, что способствует признанию работы в академической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уделяется техническим деталям — правильному оформлению иллюстраций, выбору шрифтов и оформлению списка источников по стандартам APA или MLA.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написание англоязычных статей развивает навыки академического письма и способствует улучшению языковой компетенции.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 участие в международных проектах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инициативах, таких как eTwinning и Model UN, расширяет кругозор, способствует обмену опытом и формирует портфолио.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полученного опыта повышает шансы на успех в олимпиадах и при поступлении в зарубежные вузы, усиливая мотивацию и 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путь к совершенству в письменном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искусством написания статьи о родном городе развивает важные учебные компетенции и открывает новые возможности для личностного и профессионального роста.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2026-05-07T22:30:58Z</dcterms:created>
  <dcterms:modified xsi:type="dcterms:W3CDTF">2026-05-07T22:30:58Z</dcterms:modified>
</cp:coreProperties>
</file>