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в годы революции и Гражданской войны: личный опыт и истоки писателя
</a:t>
            </a:r>
            <a:endParaRPr lang="en-US" sz="2222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для Платонова школой труда, боли и будущей прозы.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1917–1922: время распада и испытаний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революции, Гражданская война, голод и транспортный кризис изменили повседневность миллионов. Для молодого Платонова этот слом стал не абстрактной историей, а личным опытом взросления и наблюдения.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важна: ранняя связь с железной дорогой и рабочей средой позже определила его темы и интонацию.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родился Андрей Климентов в Воронеже, в среде железнодорожного труда.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Андрее Платонове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Платонова в 1917–1922 годах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труд, учёба и первые тексты формировали будущего писателя.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Платонова в литературу шёл через работу и наблюдение, а не через замкнутую кабинетную среду.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Андрея Платонова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как школа жизни и наблюдения
</a:t>
            </a:r>
            <a:endParaRPr lang="en-US" sz="254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среди ритма и поломок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приучала к точности, ответственности и постоянной готовности к сбоям. Для молодого Платонова это была среда, где движение поездов соседствовало с ремонтом, усталостью и ощущением хрупкости порядка.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 рельсах и без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железная дорога стала артерией страны и одновременно знаком её напряжённого существования. Через этот опыт Платонов увидел, как техника соединяет людей, но не отменяет их зависимость от случая, нехватки и тяжёлого труда.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представление о труде у Платонова
</a:t>
            </a:r>
            <a:endParaRPr lang="en-US" sz="249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Революцию он воспринимал как попытку не только сменить власть, но и по-новому устроить жизнь через полезный труд, коллективное действие и практическое преобразование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мировоззрении Платонова труд связан с надеждой на справедливость: человек должен не ждать перемен, а сам участвовать в строительстве общего будущего.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уже в 1917–1922 годах он видит пределы этого проекта: техника и организация не избавляют людей от бедности, страдания и внутренней уязвимости автоматически.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раннего опыта Платонова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складывались из личных наблюдений и первых послереволюционных впечатлений, а не из отвлечённых рассуждений.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революции у Платонова соединяет надежду на обновление с постоянным чувством потерь и напряжения.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биографии и ранних текстов Платонова, 1917–1922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образование и формирование мировоззрения
</a:t>
            </a:r>
            <a:endParaRPr lang="en-US" sz="209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Воронежском политехникуме познакомила Платонова с мелиорацией, электрификацией и устройством машин, то есть с практическими способами преобразования земли и быта.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мышление научило его задавать точные вопросы: как устроен процесс, где возникает сбой, можно ли исправить систему и какой ценой достигается результат.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сделал его прозу особенно внимательной к материальной стороне жизни: к труду, инструментам, механизмам и реальным условиям существования человека.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техника у Платонова никогда не была нейтральной: её ценность определялась тем, помогает ли она человеку или, напротив, усиливает отчуждение.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взгляд Платонова в 1917–1922 годах
</a:t>
            </a:r>
            <a:endParaRPr lang="en-US" sz="228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жизненными обстоятельствами, трудом, обучением и ранним литературным опытом.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Воронеже и на юге России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и соседние территории жили в условиях смены властей, мобилизаций и реквизиций. Для горожан это означало неустойчивость, дефицит продовольствия и постоянную необходимость приспосабливаться к меняющейся обстановке.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видел, как война входит в повседневность через холод, очереди, перебои транспорта и страх насилия. Поэтому революция в его сознании стала не лозунгом, а тяжёлым испытанием человеческой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вход Платонова в литературу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первые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начинает печатать стихи, заметки и небольшие очерки, пробуя себя в разных жанрах. Его интересует не отвлечённая тема, а живая реальность революционной повседневности.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1920: публицистический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сближаются с газетной и журнальной публицистикой. В них появляются труд, стройка, технические задачи и моральные противоречия нового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1920-х: вход в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яснее понимает литературу как способ осмыслить исторический опыт. Для него слово становится продолжением наблюдения, а не украшением действительности.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жизненного опыта и тем ранних текстов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показывают, какие наблюдения чаще всего переходили в его ранние очерки и стихи.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превращал непосредственный опыт в темы письма: сильнее всего звучали труд, техника и социальная нестабильность.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ранних очерков и стихов Андрея Платонова, 1919–1922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соединяет канцелярские формулы, крестьянские обороты и инженерную лексику, поэтому звучит одновременно официально и живо, как язык эпохи перемен.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часто кажется неровным, намеренно напряжённым. Такие конструкции передают ломку привычного порядка и внутреннюю неустроенность послереволюционной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стремится точно назвать труд, бедность, стройку и разрушение, но избегает сухой нейтральности. Его слова всегда окрашены человеческим переживанием.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язык становится не просто средством сообщения, а частью смысла: он показывает мир, где старые нормы уже разрушены, а новые ещё не закрепились.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раннего Платонова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техника в революционную эпоху
</a:t>
            </a:r>
            <a:endParaRPr lang="en-US" sz="28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обещание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Платонова трактор, насос, дорога и электростанция связаны с надеждой облегчить труд и преобразовать жизнь. Техника кажется частью общего движения к будущему.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как источник нового напряжения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машинами остаются холод, изнеможение и бедность. Писатель показывает, что технический прогресс не решает человеческих проблем автоматически и может усиливать отчуждение.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факт и художественный мотив у Платонова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Андрея Платонова и ранние тексты 1917–1922 годов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жизненного опыта с повторяющимися образами в ранних текстах.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опыт почти всегда переходит у Платонова в художественный образ; личное наблюдение становится основой его прозы.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1919–1921 годы: голод, мобилизация и повседневное выживание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еды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Продразвёрстка и срыв поставок делали продовольствие дефицитом. Для жителей провинции это означало очереди, заменители пищи и постоянную тревогу о завтрашнем дне.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кризис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с перевозками нарушали снабжение городов и посёлков. Дороги, станции и склады переставали работать устойчиво, а обычная жизнь зависела от случайности.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насилие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втягивала людей в военные и административные кампании, где личный выбор был ограничен. Человек оказывался под давлением государства и фронтовой необходимости.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и холод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топлива, одежды и лекарств усиливала физическую уязвимость. В этом опыте революционная эпоха воспринималась как время предельного напряжения и нравственной проверки.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революционного опыта к зрелой прозе
</a:t>
            </a:r>
            <a:endParaRPr lang="en-US" sz="292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личных наблюдений 1917–1922 годов к художественным темам Платонова 1920-х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Платонова в годы революции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для Платонова — это прежде всего надежда на более справедливый порядок, в котором жизнь человека перестанет зависеть от случайности, бедности и старых сословных границ.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он понимает как основу новой этики: не как обязанность ради лозунга, а как реальное совместное созидание, проверяющее человека на честность и выносливость.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человек остаётся главной ценностью даже в коллективных проектах. Платонов рано замечает, что насилие, бюрократия и механический оптимизм могут исказить саму идею обновления.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спектр революционного опыта Платонова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картина показывает не одну доминирующую эмоцию, а внутреннее напряжение между верой и сомнением.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воспринимал революцию одновременно как исторический шанс и как источник боли, поэтому его отношение к ней было сложным и неоднозначным.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по биографическим сведениям и ранним текстам Платонова, 1917–1922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революционные годы стали для Платонова решающими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1917–1922 годов дал Платонову темы, язык и нравственную оптику будущей прозы. Именно тогда он понял, что историческое обновление нельзя отделить от судьбы конкретного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2026-05-23T20:34:26Z</dcterms:created>
  <dcterms:modified xsi:type="dcterms:W3CDTF">2026-05-23T20:34:26Z</dcterms:modified>
</cp:coreProperties>
</file>