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 Снегирёв. «Отважный пингвинёнок»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маленьком пингвинёнке, который учится быть смелым и самостоятельным.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Георгий Снегирёв: писатель о живой природе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Георгий Яковлевич Снегирёв писал о животных и птицах так, будто сам внимательно наблюдал за ними. Его книги просты, ясны и особенно близки младшим школьникам.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Суровая Антарктида в рассказе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Белое царство льда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переносит читателя в Антарктиду — край снега, ветра и вечного холода. Здесь всё кажется белым и бескрайним, а ледяное море подчёркивает строгую красоту этого мира. На таком фоне особенно заметен маленький герой.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среди пурги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суровом месте пингвины не остаются одни. Они держатся рядом, потому что холод и ветер требуют осторожности и взаимной поддержки. Природа Антарктиды выглядит неприветливо, но в ней есть движение, забота и жизнь.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главный герой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Маленький, но заметный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Пингвинёнок ещё совсем юный, поэтому всё вокруг кажется ему новым и немного пугающим. Однако именно в его маленькости особенно хорошо видны любопытство, осторожность и желание справиться с трудностью.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6347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Учится действовать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66347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важное в образе пингвинёнка — его готовность сделать шаг вперёд, даже когда страшно. Он не герой из сказки в плаще, а обычный малыш, который постепенно набирается смелости.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12922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волнуется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312922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изображён бесстрашным с самого начала. Он переживает, сомневается и прислушивается к себе, как это бывает у любого ребёнка перед важным делом. От этого он становится очень понятным и близким.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300423"/>
            <a:ext cx="440100" cy="3520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4724" y="1484300"/>
            <a:ext cx="440100" cy="35208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пингвинёнка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рядом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постоянно держатся возле малыша и помогают ему чувствовать себя в безопасности. Их присутствие показывает, что смелость ребёнка растёт рядом с заботой взрослых.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малышу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Пингвинёнку легче сделать первый шаг, когда он знает: близкие не оставят его одного. Такая поддержка делает историю тёплой, несмотря на ледяную Антарктиду.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66169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поддержка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266169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семья не просто рядом — она поддерживает и направляет. Для пингвинов это естественно, ведь детёныши в холоде особенно нуждаются в тепле и внимании.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3597" y="1479650"/>
            <a:ext cx="2048805" cy="3303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трудное испытание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60448" y="2412275"/>
            <a:ext cx="18510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Пингвинёнок сталкивается с чем-то незнакомым, и это сразу вызывает тревогу. Он ещё не знает, как поступить, поэтому внимательно присматривается к миру вокруг и колеблется.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0448" y="1646000"/>
            <a:ext cx="1851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ситуация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2584448" y="2412275"/>
            <a:ext cx="18510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героем стоит задача, которую нельзя отложить. Именно сейчас важно решиться и попробовать сделать то, что кажется трудным. В этом и начинается настоящая смелость.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584448" y="1646000"/>
            <a:ext cx="1851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первый шаг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4708448" y="2412275"/>
            <a:ext cx="18510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Пингвинёнок не становится храбрым мгновенно, но всё-таки преодолевает сомнения. Его поступок показывает: иногда достаточно одного решительного движения, чтобы страх отступил.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08448" y="1646000"/>
            <a:ext cx="1851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над страхом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отвага в рассказе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945300"/>
            <a:ext cx="72483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Отвага у Снегирёва — это не громкие слова и не полное бесстрашие. Герой волнуется, но не убегает от трудности и старается действовать честно и спокойно.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299575" y="1617851"/>
            <a:ext cx="72483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отсутствие страха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39175" y="3044350"/>
            <a:ext cx="72483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Пингвинёнок выбирает поступок, хотя ему страшно. В этом маленьком решении видно главное: смелость начинается тогда, когда человек или зверёк всё же идёт вперёд.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39175" y="2716901"/>
            <a:ext cx="72483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вопреки сомнениям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1299575" y="4159875"/>
            <a:ext cx="72483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что храбрость может быть тихой и очень простой. Она особенно понятна детям, потому что похожа на обычное преодоление страха перед новым делом.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1299575" y="3832426"/>
            <a:ext cx="72483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характера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от страха к смелости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рассказе показывает, как пингвинёнок взрослеет и набирается уверенности.
</a:t>
            </a:r>
            <a:endParaRPr lang="en-US" sz="151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поступок пингвинёнка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страшно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испытывает тревогу перед новым и непонятным. Это показывает, что страх — нормальное чувство, с которым можно справляться шаг за шагом.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приходит поддержка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оказываются родители, и пингвинёнку становится спокойнее. История напоминает, как много значит забота близких, когда нужно решиться на важный поступок.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приходит уверенность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маленькой победы герой понимает, что может действовать сам. Рассказ учит не сдаваться и верить: даже тихая смелость приводит к радостному результату.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98652"/>
            <a:ext cx="3938100" cy="34842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живут пингвины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1700" y="15934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живут в очень холодных местах, где много льда, снега и сильного ветра. Им помогает плотное оперение и умение приспосабливаться к суровым условиям.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591700" y="13795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дом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591700" y="3424826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пингвиньих семьях взрослые охраняют малышей и не оставляют их без внимания. Именно поэтому в рассказе так заметна тема защиты и тепла среди льда.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591700" y="3210975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потомстве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591700" y="25091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птицы держатся группами, потому что рядом легче пережить холод и опасности. Совместная жизнь делает их сильнее и помогает заботиться о птенцах.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591700" y="22952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Живут вместе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591700" y="43405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Пингвинов легко узнать по чёрно-белому оперению. Эта яркая особенность делает их похожими на маленьких важных жителей ледяного мира, которых трудно перепутать с кем-то ещё.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4591700" y="41266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Чёрно-белая окраска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произведения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пишет короткими и ясными предложениями, поэтому сюжет легко следить даже младшему школьнику. Слова не перегружают текст, а помогают сразу понять, что чувствует герой.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6347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 о чувствах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66347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Снегирёв точно передаёт страх, сомнение и радость героя без сложных объяснений. Благодаря этому читатель легко сопереживает пингвинёнку и видит, как он растёт смелее.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12922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картины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312922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много заметных деталей: снег, ветер, холодное море, маленький пингвинёнок. Эти образы быстро возникают в воображении и делают Антарктиду живой и запоминающейся.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истории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648722" y="3284250"/>
            <a:ext cx="2500959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рассказа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648740" y="3765775"/>
            <a:ext cx="2743177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чувствуется тревога: мир Антарктиды холодный и непривычный, а маленькому герою страшно сделать первый шаг.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45099" y="328425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Радостный финал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745117" y="376577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страх уступает место облегчению и радости: герой преодолевает трудность и чувствует себя увереннее.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196876" y="131980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надежды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196894" y="180132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рядом оказываются родители, и их спокойная поддержка помогает пингвинёнку поверить, что он справится.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06" y="2681465"/>
            <a:ext cx="3947100" cy="207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7756" y="2681465"/>
            <a:ext cx="3947100" cy="207376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и сказочные черты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жизнь пингвинов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в рассказе похожи на тех, что живут в природе: они держатся рядом, заботятся о детёнышах и помогают им выживать в холоде. Из-за таких подробностей история кажется правдоподобной и особенно интересной для чтения.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3775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Приключение маленького героя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73775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судьба пингвинёнка звучит как маленькое приключение. Он проходит путь от робости к смелости, а суровая Антарктида становится фоном для важного события. Так обычная жизнь природы превращается в яркий сюжет.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503" y="1784025"/>
            <a:ext cx="345000" cy="55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5728" y="1814692"/>
            <a:ext cx="552000" cy="490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2865" y="1784025"/>
            <a:ext cx="552000" cy="55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близка эта история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998975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почти как ребёнок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360000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Пингвинёнок сначала волнуется и сомневается, как это бывает у многих детей. Его переживания понятны и вызывают сочувствие, потому что страх перед новым знаком каждому.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704700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Счастливый итог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6065725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нравится, когда трудность заканчивается удачей. В рассказе есть именно такой финал: герой справляется, и это дарит радость, улыбку и желание радоваться вместе с ним.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851837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семьи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3212863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героем есть заботливые родители, которые поддерживают его без лишних слов. Такая семейная опора делает историю доброй и показывает, как важно не оставаться одному.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рассказа по порядку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пингвинёнок проходит путь от страха к уверенности и самостоятельному поступку.
</a:t>
            </a:r>
            <a:endParaRPr lang="en-US" sz="151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маленький герой способен стать смелым, если рядом есть забота и поддержка. Один поступок меняет его настроение и делает сильнее.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решительный шаг может превратить страх в победу.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 Снегирёв, «Отважный пингвинёнок»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98652"/>
            <a:ext cx="3938100" cy="34842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важно обращать внимание при чтении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634012" y="1763749"/>
            <a:ext cx="40149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Пингвинёнок кажется совсем маленьким и беззащитным, но именно он решается действовать. Автор показывает, что сила характера не зависит от роста и возраста.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34012" y="1436300"/>
            <a:ext cx="40149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 важнее размера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4012" y="4176399"/>
            <a:ext cx="40149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пингвинёнком всегда чувствуется забота семьи. Поддержка близких помогает герою справиться с трудностью и подчёркивает, что смелость легче найти вместе.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634012" y="3848950"/>
            <a:ext cx="40149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поддержки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34012" y="2970074"/>
            <a:ext cx="40149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заметить, как герой сначала пугается, а потом всё же идёт вперёд. Этот переход делает историю особенно живой и помогает понять смысл слова «отвага».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34012" y="2642625"/>
            <a:ext cx="40149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 преодоление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3597" y="1479650"/>
            <a:ext cx="2048805" cy="3303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уроками окружающего мира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60448" y="2412275"/>
            <a:ext cx="18510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помогает представить самый холодный материк Земли, где много снега, льда и сильного ветра. По нему легко понять, почему животным там нужны особые приспособления.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0448" y="1646000"/>
            <a:ext cx="1851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Узнаём природу Антарктиды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2584448" y="2412275"/>
            <a:ext cx="18510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истории видно, что пингвины держатся вместе и заботятся о детёнышах. Такое поведение помогает им выживать в суровых условиях и остаётся очень трогательным.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584448" y="1646000"/>
            <a:ext cx="1851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жизнь пингвинов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4708448" y="2412275"/>
            <a:ext cx="18510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легче запомнить, как животные живут в холоде и почему им нужна поддержка стаи. Так литературный текст дополняет урок о природе.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08448" y="1646000"/>
            <a:ext cx="1851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Связываем чтение и знания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рассказа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62088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Пингвинёнок и Антарктида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62075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сразу напоминают о главном герое и месте действия. Перед глазами возникает маленький пингвин среди льда, снега и бескрайнего холодного пространства.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7259113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и радость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7259100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Финальные слова передают настроение конца рассказа. После трудности приходит облегчение, и маленький герой радуется своему успеху.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559857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 самостоятельность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559844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понять, как пингвинёнок учится быть не только любимым малышом, но и самостоятельным героем, который делает свой первый шаг.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860601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 смелость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860588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показывают главный внутренний путь героя. Сначала ему страшно, а потом он решается действовать и становится увереннее.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2161345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забота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2161331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в рассказе играют родители и их поддержка. Благодаря этим словам вспоминается тёплая сторона истории, хотя вокруг всё очень холодно.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382524"/>
            <a:ext cx="3982500" cy="2349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2838025"/>
            <a:ext cx="398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герой — большая смелость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«Отважный пингвинёнок» — тёплый рассказ о том, как страх уступает место смелости. Он напоминает: даже самый маленький может совершить большой, очень важный поступок.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2026-05-27T14:05:01Z</dcterms:created>
  <dcterms:modified xsi:type="dcterms:W3CDTF">2026-05-27T14:05:01Z</dcterms:modified>
</cp:coreProperties>
</file>