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времени в английском языке
</a:t>
            </a:r>
            <a:endParaRPr lang="en-US" sz="2780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at, on, in и другие предлоги для точного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предлоги времени важны
</a:t>
            </a:r>
            <a:endParaRPr lang="en-US" sz="2129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делают речь точной: помогают назвать урок, день встречи, месяц каникул и длительность события. Выбор предлога зависит от того, что именно нужно указать — момент, дату или период.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случая употребления помогает запомнить предлог at в школьной речи.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по часам, короткие моменты и привычные формулы вроде начала урока или подъёма.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правила английской грамматики для начального уровня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On: дни недели и даты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недели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 употребляется, когда речь идёт о конкретном дне: on Monday, on Friday. Для школьника это удобно при чтении расписания и обсуждении планов на неделю.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даты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предлог ставится перед календарной датой: on 12 May, on 15 June. Он помогает точно назвать день события, например праздника, контрольной или дня рождения.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с уточнением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 может сочетаться с частями дня, если есть дополнительное определение: on Monday morning, on a cold evening. Так фраза становится точнее и естественнее.
</a:t>
            </a:r>
            <a:endParaRPr lang="en-US" sz="1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837" y="1532833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7837" y="4178821"/>
            <a:ext cx="393225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In: более длинные отрезки времени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July, in April, in December — предлог in помогает назвать месяц, не указывая точный день. Это удобно для разговоров о праздниках и школьных каникулах.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Месяцы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the morning, in the afternoon, in the evening — такие сочетания показывают широкий период дня. Они не называют точный час, а лишь общий отрезок.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дня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winter, in summer, in spring — in используется с временами года. Это особенно полезно, когда говорят о погоде, отдыхе и сезонных занятиях.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2025, in 2019 — предлог in нужен, чтобы обозначить год. Он показывает более широкий период, чем at или on, и подходит для событий в истории и жизни.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540691"/>
            <a:ext cx="4646100" cy="25895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At, on, in: простое сравнение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правила английской грамматики для начального уровня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предлога легко различать, если смотреть на тип времени: точка, день или более длинный период.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относится к точке времени, on — к дню или дате, in — к более широкому периоду.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меняется масштаб времени: от одного часа к дню, затем к месяцу, году или сезону.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точного момента к длинному периоду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временной отрезок, тем чаще используется in; at остаётся для точной точки времени.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 основе примеров из темы урока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Before и after: раньше и позже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школы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Before school показывает, что действие происходит раньше начала уроков. Это удобно для описания утреннего распорядка: завтрак, сборы, дорога в школу.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дня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одного события может следовать другое: after the lesson, after dinner. Такие фразы помогают выстроить порядок действий в рассказе или расписании.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Before bedtime и after school часто встречаются в речи школьников. Эти выражения делают последовательность дня понятной и логичной.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предлог времени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предлога по типу времени и смыслу фразы.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By: к определённому моменту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 выполнения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By указывает на крайний момент, к которому нужно закончить дело: by Monday, by 5 o’clock. В школьных заданиях это помогает понять, когда работа должна быть готова.
</a:t>
            </a:r>
            <a:endParaRPr lang="en-US" sz="1349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позже чем
</a:t>
            </a:r>
            <a:pPr algn="l" indent="0" marL="0">
              <a:lnSpc>
                <a:spcPct val="100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предлог подчёркивает, что действие должно завершиться до указанного времени, а не после него. Поэтому by часто встречается в инструкциях, расписаниях и сообщениях учителя.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с by удобно использовать, когда нужно договориться о сроке сдачи проекта, домашнего задания или рисунка. Они учат школьника следить за временем и выполнять обещанное вовремя.
</a:t>
            </a:r>
            <a:endParaRPr lang="en-US" sz="124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837" y="3297168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периода: from…to и until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from…to называет и начало, и конец действия. Она помогает показать полный отрезок времени: from 8 a.m. to 3 p.m., from Monday to Friday, без пропусков между границами.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конца периода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until подчёркивает, что действие продолжается вплоть до указанного времени. Мы говорим until Friday или until midnight, когда важно не начало, а момент завершения.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определённого момента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часто встречаются в школьной жизни: уроки идут from 9 a.m. to 1 p.m., а проект нужно закончить by Friday, while reading works until the bell.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расписания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From…to показывает весь промежуток целиком, а until выделяет конечную точку. Поэтому выбор предлога зависит от того, нужно ли назвать обе границы или только конец действия.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смысл — разная форма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175" y="858996"/>
            <a:ext cx="3905400" cy="3893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и for: начало и длительность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382550" y="19635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 — старт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5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указывает, с какого момента что-то началось: since Monday, since 2023, since breakfast. Этот предлог связывает действие с конкретной отправной точкой на линии времени.
</a:t>
            </a:r>
            <a:endParaRPr lang="en-US" sz="1226" dirty="0"/>
          </a:p>
        </p:txBody>
      </p:sp>
      <p:sp>
        <p:nvSpPr>
          <p:cNvPr id="9" name="Text 3"/>
          <p:cNvSpPr txBox="1"/>
          <p:nvPr/>
        </p:nvSpPr>
        <p:spPr>
          <a:xfrm>
            <a:off x="5382550" y="28933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 — продолжительность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отвечает на вопрос «как долго?»: for two hours, for three days, for a week. Он показывает длину промежутка, а не момент начала, поэтому используется с длительностью.
</a:t>
            </a:r>
            <a:endParaRPr lang="en-US" sz="122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During: внутри события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During употребляется, когда действие происходит внутри другого события: during the lesson, during the test, during the break. Предлог не называет точный час, а связывает событие с фоном происходящего.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фильма или поездки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говорим during the film, during the trip, during the concert, если что-то случается в процессе этого события. Такой предлог помогает описать действия, которые происходят параллельно.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школьных примеров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5 класса during особенно удобен в рассказах о школе, мультфильме, экскурсии и перемене. Он показывает, что событие происходит не отдельно, а внутри другого времени или занятия.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путаница чаще возникает там, где нужно выбрать предлог по типу времени: день, час, месяц или длительность. Это помогает быстро увидеть слабые места.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учеников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связаны не с переводом, а с правилом употребления. Чаще всего путают at, on и in, а затем — since и for.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на основе базовых правил употребления предлогов времени; без статистических данных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3266" y="1515502"/>
            <a:ext cx="3877468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 и правильно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правила употребления предлогов времени в английском языке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запомнить типичные формы и быстро заметить ошибку в предложении.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обычно связана не со значением слова, а с тем, какой тип времени назван: час, день, месяц или длительность.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69" y="925750"/>
            <a:ext cx="2745463" cy="216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26266"/>
            <a:ext cx="2745600" cy="216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94" y="916325"/>
            <a:ext cx="2745463" cy="216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начинается at 8 o’clock, когда звонок собирает класс на первый урок. Потом всё идёт по порядку: on Tuesday математика, in the afternoon — кружок, а домашнее задание — after school.
</a:t>
            </a:r>
            <a:endParaRPr lang="en-US" sz="1177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по расписанию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занятий школьник может пойти на тренировку after school, а затем поужинать before dinner. Такие фразы помогают связать расписание с реальной жизнью и точно рассказать о последовательности дел.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после уроков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школе готовят концерт, удобно говорить о времени так: on Friday rehearsal, in the evening performance, by the end of the day everything must be ready. Предлоги делают сообщение коротким и ясным.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недели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предлоги времени звучат в школьном дне
</a:t>
            </a:r>
            <a:endParaRPr lang="en-US" sz="20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правильный предлог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какой вопрос нужно задать к времени, чтобы выбрать нужную форму.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850" y="1553053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837" y="3297168"/>
            <a:ext cx="39322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1663" y="4178821"/>
            <a:ext cx="505575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времени в речи и письме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предлоги времени помогают быстро и понятно сообщить о планах: at 4 o’clock, on Friday, in the evening. Речь звучит точнее, а собеседнику легче понять, когда именно что-то происходит.
</a:t>
            </a:r>
            <a:endParaRPr lang="en-US" sz="963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ответ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письменных заданиях предлоги делают описание событий аккуратным и понятным. Формы at the moment, on Monday и in the morning помогают написать коротко, но без лишней неопределённости.
</a:t>
            </a:r>
            <a:endParaRPr lang="en-US" sz="982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Письменное сообщение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в школе используются for a week, since last year и in the afternoon. Эти сочетания удобно запоминать вместе с типом времени, к которому они относятся.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сочетания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нужны в коротких диалогах, расписаниях и простых письменных ответах. Чем точнее выбран предлог, тем естественнее звучит английская фраза.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диалогов и заданий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группировка показывает, что предлоги распределяются по функциям: момент, дата, длительность, порядок или границы периода. Это упрощает выбор формы в предложении.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предлогов времени по смыслу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определить, что именно нужно назвать — точку, промежуток или событие внутри другого события, — правильный предлог находится быстрее и без лишних ошибок.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схема по материалам урока; основано на базовых правилах употребления предлогов времени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времени: маленькие слова, точный смысл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времени помогают говорить по-английски точно и понятно. Если помнить разницу между at, on и in, а также знать функции остальных предлогов, выбрать нужную форму становится намного легче.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2026-05-30T10:19:27Z</dcterms:created>
  <dcterms:modified xsi:type="dcterms:W3CDTF">2026-05-30T10:19:27Z</dcterms:modified>
</cp:coreProperties>
</file>