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64" y="0"/>
            <a:ext cx="410877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90000" y="1680150"/>
            <a:ext cx="4154400" cy="16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А.А. Блок. «Девушка пела в церковном хоре...»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4590075" y="3832150"/>
            <a:ext cx="4154400" cy="1039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о боли, вере и тихой надежде в храме.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176343"/>
            <a:ext cx="4442400" cy="31973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100" y="1594875"/>
            <a:ext cx="3516300" cy="23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Блок — один из главных поэтов Серебряного века. Стихотворение написано в 1905 году, когда в стране чувствовались тревога и ожидание перемен. В его лирике этого времени особенно важны музыка стиха, религиозные образы и сочувствие к человеку.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174300" y="218994"/>
            <a:ext cx="87954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Блок и эпоха перемен
</a:t>
            </a:r>
            <a:endParaRPr lang="en-US" sz="2100" dirty="0"/>
          </a:p>
        </p:txBody>
      </p:sp>
      <p:sp>
        <p:nvSpPr>
          <p:cNvPr id="7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стихотворения — церковное пение, которое звучит не само по себе, а на фоне чужого горя. Так обычная служба превращается в размышление о человеческой боли.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2619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Лирическая ситуация строится вокруг девушки, поющей в храме, и людей, переживающих утрату. Их чувства не названы прямо, но ясно ощущаются через обстановку и интонацию.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2829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соединяются молитва, печаль и надежда. Внешне всё спокойно, однако за этой тишиной скрыто сильное внутреннее напряжение и сочувствие к страдающим.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174300" y="251050"/>
            <a:ext cx="8728800" cy="77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и лирическая ситуация
</a:t>
            </a:r>
            <a:endParaRPr lang="en-US" sz="21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1000" y="2543279"/>
            <a:ext cx="3697800" cy="2430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5050" y="450100"/>
            <a:ext cx="3151200" cy="185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девушки и церковного хора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4320175" y="590200"/>
            <a:ext cx="4327800" cy="16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Девушка как символ чистоты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девушки связан с чистотой, добротой и душевной мягкостью. Её пение воспринимается не только как красивый голос, но и как знак сострадания. В нём слышится тихая поддержка тем, кто скорбит.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4320050" y="2934125"/>
            <a:ext cx="4327800" cy="16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 и храмовое звучание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Церковный хор делает сцену торжественной и возвышенной. Храм, свечи и мягкий свет усиливают ощущение сосредоточенности. Всё вокруг словно помогает услышать не только музыку, но и скрытую человеческую боль.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251050"/>
            <a:ext cx="87954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строится композиция стихотворения
</a:t>
            </a:r>
            <a:endParaRPr lang="en-US" sz="2100" dirty="0"/>
          </a:p>
        </p:txBody>
      </p:sp>
      <p:sp>
        <p:nvSpPr>
          <p:cNvPr id="8" name="Text 1"/>
          <p:cNvSpPr txBox="1"/>
          <p:nvPr/>
        </p:nvSpPr>
        <p:spPr>
          <a:xfrm>
            <a:off x="1119975" y="2200875"/>
            <a:ext cx="2170500" cy="11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Начало: служба в храме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открывается спокойной сценой церковного пения. Сначала читатель видит почти светлую, тихую картину, где главную роль играет звучание хора.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485675" y="717900"/>
            <a:ext cx="2425500" cy="1107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Развитие: появление скорби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за красотой песнопения проступает чувство утраты. Настроение меняется: в произведение входит печаль, связанная с человеческой судьбой.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309900" y="3586350"/>
            <a:ext cx="2425500" cy="11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Кульминация: чужая боль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Мысль о страдающих близких делает переживание острее. Внешнее спокойствие сохраняется, но внутри нарастает сочувствие и душевное напряжение.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684825" y="1923550"/>
            <a:ext cx="2170500" cy="1209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Финал: тихая надежда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не возникает полного утешения. Остаётся сдержанная скорбь, в которой всё же чувствуется светлая память и надежда на облегчение.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525" y="1268222"/>
            <a:ext cx="8349900" cy="2999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4500" y="251050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пения — к скорби и надежде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394500" y="704425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эмоциональных состояний в стихотворении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825" y="2017583"/>
            <a:ext cx="3832800" cy="152748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средства стихотворения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4911450" y="1891402"/>
            <a:ext cx="3652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Средства выразительности помогают передать сочетание красоты, печали и сострадания.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911450" y="2927325"/>
            <a:ext cx="3652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приёмы работают на одну задачу: показать, как красота искусства соседствует с человеческой болью.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911450" y="3981750"/>
            <a:ext cx="36522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А.А. Блок, «Девушка пела в церковном хоре...»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8925" y="1162275"/>
            <a:ext cx="267900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98525" y="1162275"/>
            <a:ext cx="267900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42925" y="1168905"/>
            <a:ext cx="318300" cy="25464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937725" y="1162275"/>
            <a:ext cx="267900" cy="2679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74300" y="251050"/>
            <a:ext cx="8795400" cy="5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Символика света и тишины
</a:t>
            </a:r>
            <a:endParaRPr lang="en-US" sz="2100" dirty="0"/>
          </a:p>
        </p:txBody>
      </p:sp>
      <p:sp>
        <p:nvSpPr>
          <p:cNvPr id="13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14" name="Text 2"/>
          <p:cNvSpPr txBox="1"/>
          <p:nvPr/>
        </p:nvSpPr>
        <p:spPr>
          <a:xfrm>
            <a:off x="390525" y="2120000"/>
            <a:ext cx="17973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в стихотворении связан с надеждой и внутренней чистотой. Он не ослепляет, а мягко поддерживает ощущение добра и духовного покоя.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2560125" y="2120000"/>
            <a:ext cx="17973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Тишина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Тишина здесь не пустая. Она делает пение особенно значимым и помогает почувствовать сосредоточенность храма и глубину переживания.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4729725" y="2120000"/>
            <a:ext cx="17973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Храм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Церковь изображена как место, где человек ищет утешение. В этом пространстве боль не исчезает, но становится разделённой и потому более терпимой.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6899325" y="2120000"/>
            <a:ext cx="17973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Внутренний мир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и тишина вместе помогают увидеть не внешнее событие, а душевное состояние героя. Главное происходит не в действии, а в сердце.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61275" y="492400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Блок сопоставляет красоту церковного пения и тяжёлое земное горе. От этого сцена кажется особенно напряжённой: светлая музыка не отменяет боли, а лишь подчёркивает её.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361275" y="2060575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Высокий образ хора соединяется с мыслью о страдании матери, ребёнка или близких людей. На фоне торжественного звучания человеческая утрата ощущается ещё острее.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361275" y="3628750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контраст делает стихотворение таким трогательным. Читатель одновременно слышит красоту и чувствует скорбь, поэтому произведение запоминается как тихое, но сильное переживание.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04250" y="450100"/>
            <a:ext cx="31338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как главный приём
</a:t>
            </a:r>
            <a:endParaRPr lang="en-US" sz="21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00" y="1795646"/>
            <a:ext cx="3789300" cy="23689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0175" y="1666465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эмоции слышны не в событиях, а в интонации и образах. Это делает стихотворение особенно тихим и сосредоточенным.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0175" y="2811912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Преобладают скорбь и надежда: именно они задают смысл произведения и его сдержанно-светлое звучание.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75075" y="4308275"/>
            <a:ext cx="40104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А.А. Блок, «Девушка пела в церковном хоре...»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чувства звучат в стихотворении
</a:t>
            </a:r>
            <a:endParaRPr lang="en-US" sz="2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8575" y="3000681"/>
            <a:ext cx="8666400" cy="19042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Церковь как художественное пространство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480675" y="1693400"/>
            <a:ext cx="3791400" cy="9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Храм у Блока показан не просто как место службы, а как тихое пространство, где особенно ясно слышны память, молитва и чужая боль. Здесь всё подчинено внутреннему покою.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4874025" y="1693400"/>
            <a:ext cx="3791400" cy="9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Иконы, свечи и мягкий свет создают ощущение сосредоточенности и духовной чистоты. На этом фоне вера и печаль не противоречат друг другу, а соединяются в одном переживании.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6900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не вмешивается в события, а внимательно наблюдает за ними, стараясь уловить не только звучание хора, но и скрытый смысл происходящего в храме.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и его взгляд
</a:t>
            </a:r>
            <a:endParaRPr lang="en-US" sz="2100" dirty="0"/>
          </a:p>
        </p:txBody>
      </p:sp>
      <p:sp>
        <p:nvSpPr>
          <p:cNvPr id="6" name="Text 2"/>
          <p:cNvSpPr txBox="1"/>
          <p:nvPr/>
        </p:nvSpPr>
        <p:spPr>
          <a:xfrm>
            <a:off x="2584042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взгляд сочувствующий: он замечает не внешнюю красоту, а ту боль, которая стоит за спокойной церковной сценой и меняет её внутреннее звучание.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751171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воспринимает чужую утрату как нечто важное и общее для всех людей, поэтому стихотворение звучит не как рассказ, а как размышление о сострадании.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918325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наблюдатель делает текст особенно глубоким: через его чувства читатель тоже начинает слышать в пении и свет, и скорбь, и надежду на утешение.
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63925" y="2073574"/>
            <a:ext cx="3832800" cy="183185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150" y="4308275"/>
            <a:ext cx="4010400" cy="3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А. Блок, «Девушка пела в церковном хоре...»
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785900" y="1934002"/>
            <a:ext cx="3505500" cy="7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соотношение главных образов и их смысла в стихотворении Блока.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85900" y="3036675"/>
            <a:ext cx="3505500" cy="7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образ несёт не только предметный смысл, но и чувство; вместе они создают картину, где духовная красота соседствует с человеческой утратой.
</a:t>
            </a:r>
            <a:endParaRPr lang="en-US" sz="1093" dirty="0"/>
          </a:p>
        </p:txBody>
      </p:sp>
      <p:sp>
        <p:nvSpPr>
          <p:cNvPr id="8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9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стихотворения и их значение
</a:t>
            </a:r>
            <a:endParaRPr lang="en-US" sz="2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0925" y="2331125"/>
            <a:ext cx="2363100" cy="16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построено так, чтобы его можно было почти слышать: плавный ритм, мягкие интонации и протяжные гласные напоминают спокойное церковное пение.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380781" y="2331125"/>
            <a:ext cx="2363100" cy="16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звуки и созвучия делают текст напевным, а не резким. Благодаря этому настроение не ломается, а постепенно переходит от тихого света к скорби.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243625" y="2331125"/>
            <a:ext cx="2363100" cy="16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Звучание помогает передать состояние лирического героя: он не просто смотрит на происходящее, а словно прислушивается к каждому слову, ощущая его духовную силу.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8" name="Text 4"/>
          <p:cNvSpPr txBox="1"/>
          <p:nvPr/>
        </p:nvSpPr>
        <p:spPr>
          <a:xfrm>
            <a:off x="174300" y="251050"/>
            <a:ext cx="8728800" cy="77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Звуковая организация стиха
</a:t>
            </a:r>
            <a:endParaRPr lang="en-US" sz="2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00" y="1795646"/>
            <a:ext cx="3789300" cy="23689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0175" y="1666465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условно показывает, как меняется эмоциональная напряжённость от строки к строке.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0175" y="2811912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растёт до момента осознания утраты, а затем немного смягчается, сохраняя тихую печаль и надежду.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75075" y="4308275"/>
            <a:ext cx="40104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А. Блок, «Девушка пела в церковном хоре...»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настроений в стихотворении
</a:t>
            </a:r>
            <a:endParaRPr lang="en-US" sz="2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Блок показывает, что красота молитвы не отменяет страдания, но помогает человеку перенести боль. Пение в храме становится знаком милосердия и духовной поддержки.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2619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напоминает: чужая утрата не должна оставаться незамеченной. Важно не только восхищаться светом, но и уметь сочувствовать тем, кто переживает горе.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2829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утверждает нравственную ценность памяти и сострадания. Именно они делают человека человечнее и помогают ему искать утешение без равнодушия и жестокости.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174300" y="251050"/>
            <a:ext cx="8728800" cy="77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произведения
</a:t>
            </a:r>
            <a:endParaRPr lang="en-US" sz="21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300" y="749358"/>
            <a:ext cx="3650100" cy="131888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300" y="2164808"/>
            <a:ext cx="3650100" cy="131888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4300" y="3580258"/>
            <a:ext cx="3650100" cy="131888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53350" y="115345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слова и чувство тайны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слышна особая блоковская музыкальность: строки будто текут медленно и торжественно. За простым описанием службы чувствуется тайна, которая не раскрывается до конца, но заставляет задуматься о жизни глубже.
</a:t>
            </a:r>
            <a:endParaRPr lang="en-US" sz="953" dirty="0"/>
          </a:p>
        </p:txBody>
      </p:sp>
      <p:sp>
        <p:nvSpPr>
          <p:cNvPr id="10" name="Text 2"/>
          <p:cNvSpPr txBox="1"/>
          <p:nvPr/>
        </p:nvSpPr>
        <p:spPr>
          <a:xfrm>
            <a:off x="4153350" y="256890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и тревога в одном образе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Блока важно соединять противоположности: свет рядом с болью, надежду рядом с тревогой. В этом тексте храм кажется местом покоя, но внутри него всё равно слышна человеческая скорбь.
</a:t>
            </a:r>
            <a:endParaRPr lang="en-US" sz="953" dirty="0"/>
          </a:p>
        </p:txBody>
      </p:sp>
      <p:sp>
        <p:nvSpPr>
          <p:cNvPr id="11" name="Text 3"/>
          <p:cNvSpPr txBox="1"/>
          <p:nvPr/>
        </p:nvSpPr>
        <p:spPr>
          <a:xfrm>
            <a:off x="4153350" y="398435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Поэзия Серебряного века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связано с культурой Серебряного века, когда поэты часто говорили о душе, вере и смысле искусства. Блок показывает, что поэзия может не только описывать мир, но и помогать переживать боль.
</a:t>
            </a:r>
            <a:endParaRPr lang="en-US" sz="953" dirty="0"/>
          </a:p>
        </p:txBody>
      </p:sp>
      <p:sp>
        <p:nvSpPr>
          <p:cNvPr id="12" name="Text 4"/>
          <p:cNvSpPr txBox="1"/>
          <p:nvPr/>
        </p:nvSpPr>
        <p:spPr>
          <a:xfrm>
            <a:off x="239600" y="251050"/>
            <a:ext cx="8730300" cy="2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 этом стихотворении узнаётся Блок
</a:t>
            </a:r>
            <a:endParaRPr lang="en-US" sz="2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825" y="1865399"/>
            <a:ext cx="3832800" cy="183185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для анализа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4911450" y="1891402"/>
            <a:ext cx="3652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Краткие опорные сведения для разбора стихотворения на уроке.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911450" y="2927325"/>
            <a:ext cx="3652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анализа важно видеть связь формы и смысла: спокойное звучание, светлые образы и печальная тема работают вместе.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911450" y="3981750"/>
            <a:ext cx="36522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А. Блок, «Девушка пела в церковном хоре...»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2261000"/>
            <a:ext cx="1908600" cy="23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Оно короткое, но в нескольких строках успевает показать и красоту церковного пения, и тяжесть человеческой утраты, поэтому производит сильное впечатление.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431692" y="2261000"/>
            <a:ext cx="1908600" cy="23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Ясные образы — храм, свет, хор, слёзы — легко представить, и это помогает быстро почувствовать настроение текста даже при первом чтении.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4689083" y="2261000"/>
            <a:ext cx="1908600" cy="23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Музыкальность стихотворения делает его почти похожим на песню, а напевность усиливает ощущение тишины, сосредоточенности и внутренней боли.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946475" y="2261000"/>
            <a:ext cx="1908600" cy="23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запоминается контраст между светлым звучанием хора и трагическим смыслом происходящего: именно он помогает понять главную мысль Блока.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11" name="Text 5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стихотворение запоминается
</a:t>
            </a:r>
            <a:endParaRPr lang="en-US" sz="2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98300" y="1604200"/>
            <a:ext cx="7299900" cy="18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Блока показывает, как в нескольких строках могут соединиться красота, вера и человеческая боль. Оно учит замечать чужое страдание и ценить тихую надежду на утешение.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251050"/>
            <a:ext cx="7299900" cy="78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свет, память, сострадание
</a:t>
            </a:r>
            <a:endParaRPr lang="en-US" sz="2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2026-05-22T11:54:05Z</dcterms:created>
  <dcterms:modified xsi:type="dcterms:W3CDTF">2026-05-22T11:54:05Z</dcterms:modified>
</cp:coreProperties>
</file>