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полисов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маленькие общины стали городами-государствами Древней Греции.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полисы появились именно тогда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полисы появились именно тогда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складывались в Греции в VIII–VI веках до н. э., когда горная страна, морская торговля и рост населения заставили общины жить по-новому.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округа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объединял город и прилегающую землю под общими законами, властью и порядком. Это была не просто большая деревня, а самостоятельная политическая община.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и собрания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полиса считали себя частью одной общины и участвовали в её жизни. Особую роль играли граждане, которые собирались для обсуждения важных дел.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царство, а 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царства, полис опирался не только на правителя, но и на коллективные решения. Поэтому его устройство было более организованным и устойчивым.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полис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возникали полисы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Балканском полуострове поселения развивались в отдельных долинах, разделённых горами. Из-за этого общины нередко жили и управлялись самостоятельно.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Эгейского моря и побережья Малой Азии были связаны морем. Здесь удобнее было торговать, обмениваться товарами и поддерживать связи между городами.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Разобщённый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Разделённый морем и горами греческий мир не складывался в единое государство. Именно поэтому в разных местах возникали самостоятельные полисы.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до полисов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полисов люди жили небольшими родовыми общинами. Важные вопросы решались внутри семьи или клана, а власть опиралась на обычаи и традиции.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было хозяйство рядом с домом. Люди обрабатывали небольшие участки земли, поэтому поселения оставались тесно связанными с окрестной территорией.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поселениями были слабыми, а общих городских законов ещё не существовало. Каждая община жила почти отдельно от 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фактор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разделяли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дробили территорию на узкие долины и мешали объединить все греческие земли под одной властью. Каждая область развивалась по-своему.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соединяло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острова и бухты, наоборот, облегчали общение. По воде было проще перевозить товары, путешествовать и поддерживать связь между поселениями.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Бухты помогали росту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были удобные гавани, росли торговые центры и мастерские. Такие места быстрее превращались в самостоятельные полисы.
</a:t>
            </a:r>
            <a:endParaRPr lang="en-US" sz="13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зарабатывало полис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зарабатывало полис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небольших участках земли выращивали оливки, виноград и зерно. Урожай зависел от труда всей общины, поэтому хозяйство требовало согласованных действий.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мастерство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ремёсла: гончарное дело, обработка металла, изготовление оружия и посуды. Это помогало полисам обеспечивать себя нужными товарами.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масла, вина и зерна обменивали и продавали. Торговля усиливала связь между полисами и делала города богаче.
</a:t>
            </a:r>
            <a:endParaRPr lang="en-US" sz="14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Полису нужна была защита от соседей и набегов. Общая оборона заставляла жителей действовать вместе и подчиняться общим решениям.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населения возрастали споры из-за земли и воды. Без правил такие конфликты легко превращались бы в постоянные столкновения.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удерживать мир внутри общины, требовались суд и единая власть. Они помогали решать споры и следить за исполнением правил.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была организация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власть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обычно владела большей частью земли и имела больше влияния. Именно представители знатных родов чаще занимали руководящие должности.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земледельцы составляли основу населения. Они работали на земле, участвовали в жизни полиса и могли служить в войске.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делали посуду, оружие и другие нужные вещи. Их труд поддерживал хозяйство полиса и усиливал торговлю.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люди имели меньше прав и были ограничены в участии в общественной жизни. Это показывало, что общество полиса было неравным.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 время греки начали записывать общие правила, чтобы ограничить произвол и сделать жизнь полиса предсказуемее.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VII–VI века до н. э.
</a:t>
            </a:r>
            <a:endParaRPr lang="en-US" sz="5595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 греческих полисах появляются записанные законы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истории Древнего мира (раздел о древнегреческих полисах)
</a:t>
            </a:r>
            <a:endParaRPr lang="en-US" sz="759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решения в полисе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важные вопросы проходили через совет, народное собрание и должностных лиц.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военная обязанность делала полис сплочённым: каждый свободный гражданин понимал, что безопасность города зависит и от него.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фаланга связывала жителей в единое войско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Древнегреческий полис и его военная организация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 из жизни агоры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агоре всегда было шумно: здесь спорили о цене зерна, обменивались новостями и заключали сделки. Для жителей полиса это место было не только рынком, но и пространством общения.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храм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храма рядом с площадью люди чувствовали связь с богами и традициями города. Праздники, жертвоприношения и торжественные шествия напоминали, что жизнь полиса строится не только на торговле, но и на общих обычаях.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городской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 же обсуждали важные решения, собирались воины и выступали ораторы. Агора соединяла повседневную жизнь, власть и общественные дела в одном центре, поэтому её считали сердцем города.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греческий полис распространился по морю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переселения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старых областях Греции не хватало земли, часть жителей отправлялась искать новые места для жизни. Так появлялись поселения, связанные с родиной, но уже самостоятельные по устройству.
</a:t>
            </a:r>
            <a:endParaRPr lang="en-US" sz="1196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основывали у удобных берегов и гаваней, чтобы вести торговлю и быстро связываться с морем. Выбор места был важен: вокруг должны были быть вода, земля и защита.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Полисный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 строили по знакомому образцу: площадь, совет, законы и оборона. Это помогало переселенцам сохранить привычный порядок и одновременно приспособиться к новой земле.
</a:t>
            </a:r>
            <a:endParaRPr lang="en-US" sz="1196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родиной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метрополией не исчезала: колонисты помнили город-основатель, перенимали его традиции и поддерживали обмен. Благодаря этому греческий мир расширялся, не теряя общего культурного единства.
</a:t>
            </a:r>
            <a:endParaRPr lang="en-US" sz="11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Афины стали особым полисом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Афины стали особым полисом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выгодно располагались в Аттике и быстро стали крупным торговым центром. Через море сюда приходили товары, а ремесленники и купцы усиливали значение города.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граждане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полиса всё большее значение получали письменные законы и участие свободных граждан. Это помогало решать споры, обсуждать вопросы управления и укрепляло роль собрания.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кораблей, мастерских и обмена сделало Афины важным морским полисом. Город связывал внутренние земли с другими областями Греции и Средиземноморья.
</a:t>
            </a:r>
            <a:endParaRPr lang="en-US" sz="14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Спарту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воинов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сложилась в Лаконике как полис, где главным считались порядок и военная готовность. С раннего возраста мальчиков учили выдержке, подчинению и жизни в строю, потому что сильное войско было основой безопасности города.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Спартанское общество было строгим и закрытым. Жизнь жителей подчинялась законам полиса, а личные интересы уступали общим правилам, дисциплине и службе государству.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два известных полиса по-разному отвечали на одни и те же задачи: управление, защита и жизнь граждан.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сравнение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полиса были городами-государствами, но Афины развивались свободнее и торговее, а Спарта — более строго и военизированно.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общественному устройству древнегреческих полисов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полису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маленьких общин к самостоятельному городу-государству.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не возникали одновременно: на их становление влияли природа, хозяйство и рост населения. Каждый фактор усиливал потребность в общей организации.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→ результат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причины вели к одному итогу: жители переходили к более сложной и самостоятельной форме жизни — полису.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возникновения древнегреческих полисов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и его наследие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сделал древних греков не просто соседями, а гражданами одного города. Именно здесь укрепились законы, собрания, торговля и чувство общей ответственности за судьбу общины.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2026-07-25T23:36:20Z</dcterms:created>
  <dcterms:modified xsi:type="dcterms:W3CDTF">2026-07-25T23:36:20Z</dcterms:modified>
</cp:coreProperties>
</file>