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Idioms: как английский язык говорит о погоде и чувствах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идиомы: от дождя к чувствам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погодные идиомы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понимать живую английскую речь, расширяют словарный запас и учат видеть переносный смысл знакомых слов в коротких, ярких выражениях.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идиома и почему её нельзя переводить дословно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 — это готовая фраза, смысл которой нельзя сложить из значений отдельных слов. Она работает как единый образ и часто звучит совсем не буквально.
</a:t>
            </a:r>
            <a:endParaRPr lang="en-US" sz="1022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смысл обманывает
</a:t>
            </a:r>
            <a:pPr algn="l" indent="0" marL="0">
              <a:lnSpc>
                <a:spcPct val="100000"/>
              </a:lnSpc>
              <a:buNone/>
            </a:pPr>
            <a:r>
              <a:rPr lang="en-US" sz="4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under the weather слова кажутся связанными с погодой, но на самом деле речь идёт о плохом самочувствии, а не о настоящем небе или дожде.
</a:t>
            </a:r>
            <a:endParaRPr lang="en-US" sz="1039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важнее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4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rain cats and dogs не описывает животных. Она передаёт очень сильный дождь, поэтому для понимания нужно смотреть на общий образ и ситуацию в тексте.
</a:t>
            </a:r>
            <a:endParaRPr lang="en-US" sz="1052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подсказывает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слова о настроении, здоровье или событии, идиома почти всегда употреблена переносно. Тогда помогает смысл фразы и знакомый русский эквивалент.
</a:t>
            </a:r>
            <a:endParaRPr lang="en-US" sz="9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3839" y="1611696"/>
            <a:ext cx="4963967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погодные идиомы и их значения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часто встречаются в речи и помогают быстро запомнить связь между образом погоды и переносным смыслом.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образы часто передают не погоду, а состояние человека, эмоции и реакцию на ситуацию.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распространённых английских погодных идиом для школьного уровня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Raining cats and dogs: образ сильного ливня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 подходят тёмные тучи, крупные капли, зонт и мокрая улица. Визуальный ряд помогает запомнить, что речь идёт именно о сильном дожде.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raining cats and dogs описывает очень сильный дождь. Её удобно использовать, когда нужно ярко и коротко передать непогоду в разговоре или учебном тексте.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часто появляется в фильмах, песнях и разговорной речи. Она звучит живо и эмоционально, поэтому помогает сделать описание погоды более выразительным.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Близкий русский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выражение соответствует русскому «льёт как из ведра». Такой перевод передаёт не слова буквально, а тот же яркий образ сильного ливня.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чаще всего передают погодные идиомы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образы в английском языке связывают природу не только с погодой, но и с повседневными переживаниями, привычками и отношениями между людьми.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идиомы описывают эмоции и сложные ситуации, а не саму погоду.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значений погодных идиом, используемых в учебных примерах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погодной идиомы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работы с незнакомым выражением
</a:t>
            </a:r>
            <a:endParaRPr lang="en-US" sz="2102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7755"/>
            <a:ext cx="5139684" cy="20331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о трудностях, стрессе и сложных ситуациях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говорить о проблемах так, что образ погоды делает смысл наглядным и легко запоминающимся.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образ бури может передавать и длительные трудности, и напряжённый момент, и перегрузку делами.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распространённых английских идиом о трудностях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62679" y="3634590"/>
            <a:ext cx="871875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Идиомы, связанные с самочувствием и настроением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 the weather
</a:t>
            </a:r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идиома значит, что человек плохо себя чувствует или немного нездоров. Она часто используется в вежливом разговоре, когда не хочется подробно объяснять состояние.
</a:t>
            </a:r>
            <a:endParaRPr lang="en-US" sz="942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Sunny disposition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описывает доброго, открытого и жизнерадостного человека. Слово sunny здесь передаёт не погоду, а тёплый характер и приятное общение.
</a:t>
            </a:r>
            <a:endParaRPr lang="en-US" sz="944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ray of sunshine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 человеке, который заметно улучшает настроение другим. Образ луча солнца подчёркивает тепло, поддержку и умение радовать окружающих.
</a:t>
            </a:r>
            <a:endParaRPr lang="en-US" sz="944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066" y="1318084"/>
            <a:ext cx="2531681" cy="32164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cloud nine: радость и чувство счастья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020500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on cloud nine означает быть очень счастливым и испытывать настоящий восторг. Её используют, когда хотят описать сильную радость от приятного события.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975563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эквивалент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выражение близко к фразе «на седьмом небе от счастья». Такой перевод передаёт не облака буквально, а состояние большого внутреннего подъёма.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30627" y="1903350"/>
            <a:ext cx="1779600" cy="25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лёгкость и светлое небо помогают представить чувство радости почти физически. Поэтому эта идиома легко запоминается и хорошо работает в 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значения в погодных идиомах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число примеров в обеих группах показывает, что погодные образы в английском языке одинаково помогают говорить о радости и о трудностях.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значений подтверждает: одна и та же метафора может передавать как поддержку, так и стресс.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подборке общеупотребительных английских погодных идиом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763380"/>
            <a:ext cx="5139684" cy="2229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Идиомы о людях, дружбе и отношениях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погодные образы описывают поведение людей, верность и отношение к трудностям.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связывают погоду не только с настроением, но и с качествами характера и дружескими отношениями.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общеупотребительным английским идиомам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88387"/>
            <a:ext cx="720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5471" y="3648243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природные образы в английских выражениях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часто передают сомнение, неопределённость или мечтательность. В выражениях они помогают показать состояние, когда человеку неясно, что будет дальше, или он живёт скорее мыслями, чем реальностью.
</a:t>
            </a:r>
            <a:endParaRPr lang="en-US" sz="809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обычно связано с радостью, теплом и успехом. Такой образ делает высказывание светлым и доброжелательным, поэтому его часто используют, когда говорят о хорошем настроении или приятном человеке.
</a:t>
            </a:r>
            <a:endParaRPr lang="en-US" sz="809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 идиомах нередко намекает на перемены, движение и неожиданность. Он помогает передать ощущение нестабильности или резкого поворота событий, когда привычный порядок внезапно меняется.
</a:t>
            </a:r>
            <a:endParaRPr lang="en-US" sz="809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Вспышка неожиданности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молнии показывает событие, которое случается внезапно и поражает своей силой. Так английский язык делает сообщение более ярким и помогает быстро почувствовать масштаб неожиданности.
</a:t>
            </a:r>
            <a:endParaRPr lang="en-US" sz="809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природного образа к переносному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погодный образ превращается в устойчивое значение в речи.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дословный перевод часто не работает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 равны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идиомах важна не отдельная лексика, а общий образ. Поэтому буквальный перевод часто не помогает понять фразу и может полностью исказить её значение.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405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подсказывает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слова, ситуация в тексте и тон высказывания помогают определить, идёт ли речь о погоде буквально или о чувствах, состоянии и событиях.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6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смысловой эквивалент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точного перевода лучше искать привычную русскую фразу с тем же смыслом. Тогда выражение звучит естественно и остаётся понятным без лишних пояснений.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044" y="1611696"/>
            <a:ext cx="4700269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погодные идиомы и русские эквиваленты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быстрее запоминать значение и типичную ситуацию употребления каждой идиомы.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смысловые эквиваленты помогают не только переводить, но и правильно использовать выражения в речи.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общеупотребительным английским идиомам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начиналось спокойно: яркое небо, тишина, привычный ритм дня. И вдруг пришла новость, к которой никто не был готов. Именно так английский образ показывает внезапное событие — резко, ярко и без предупреждения.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 на ясном небе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чистое голубое небо, в котором неожиданно вспыхивает молния. Контраст делает момент особенно сильным и запоминающимся. Поэтому идиома передаёт не просто неожиданность, а ещё и эффект полного удивления.
</a:t>
            </a:r>
            <a:endParaRPr lang="en-US" sz="1092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Внезапность в английских образах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природные образы встречаются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образы удобны для запоминания, потому что они легко связываются с привычными эмоциями и жизненными ситуациями.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 облака доминируют, потому что эти образы особенно гибко передают настроение, трудности и перемены.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подборке английских погодных идиом для учебного анализа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погодные идиомы на уроке английского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4714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пару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4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учить не отдельное слово, а сразу выражение вместе со значением. Так идиома запоминается как готовая единица, а не как набор случайных слов.
</a:t>
            </a:r>
            <a:endParaRPr lang="en-US" sz="1194" dirty="0"/>
          </a:p>
        </p:txBody>
      </p:sp>
      <p:sp>
        <p:nvSpPr>
          <p:cNvPr id="13" name="Text 3"/>
          <p:cNvSpPr txBox="1"/>
          <p:nvPr/>
        </p:nvSpPr>
        <p:spPr>
          <a:xfrm>
            <a:off x="2656569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короткий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4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простое предложение помогает увидеть, в какой ситуации выражение звучит естественно. Пример делает значение более понятным и помогает быстрее вспомнить идиому на уроке.
</a:t>
            </a:r>
            <a:endParaRPr lang="en-US" sz="1093" dirty="0"/>
          </a:p>
        </p:txBody>
      </p:sp>
      <p:sp>
        <p:nvSpPr>
          <p:cNvPr id="14" name="Text 4"/>
          <p:cNvSpPr txBox="1"/>
          <p:nvPr/>
        </p:nvSpPr>
        <p:spPr>
          <a:xfrm>
            <a:off x="4773617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с образом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с дождём, солнцем или облаками создаёт яркую ассоциацию. Визуальный образ облегчает запоминание и помогает отличать буквальный смысл от переносного.
</a:t>
            </a:r>
            <a:endParaRPr lang="en-US" sz="1196" dirty="0"/>
          </a:p>
        </p:txBody>
      </p:sp>
      <p:sp>
        <p:nvSpPr>
          <p:cNvPr id="15" name="Text 5"/>
          <p:cNvSpPr txBox="1"/>
          <p:nvPr/>
        </p:nvSpPr>
        <p:spPr>
          <a:xfrm>
            <a:off x="688723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Сопоставить с русским эквивалентом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знакомая русская фраза, смысл становится прозрачнее. Такой приём особенно полезен для похожих выражений, которые легко перепутать при переводе.
</a:t>
            </a:r>
            <a:endParaRPr lang="en-US" sz="11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9998" y="238186"/>
            <a:ext cx="4271575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2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идиомы делают английскую речь ярче
</a:t>
            </a:r>
            <a:endParaRPr lang="en-US" sz="3125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погодных идиом помогает лучше читать, переводить и говорить по-английски. Эти выражения делают речь образной, а словарь ученика — богаче и точнее.
</a:t>
            </a:r>
            <a:endParaRPr lang="en-US" sz="13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2026-05-31T06:15:43Z</dcterms:created>
  <dcterms:modified xsi:type="dcterms:W3CDTF">2026-05-31T06:15:43Z</dcterms:modified>
</cp:coreProperties>
</file>