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слово становится точным и ясным.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слишком общее, мысль легко запутывается. Определение помогает говорить аккуратно, быстро понимать учебник, словарь и ответы одноклассников.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точные слова важны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части делают смысл ясным и коротким, чтобы слово было легко понять без догадок.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есть у хорошего определения: название и важный признак.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важный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определение называет сам предмет или понятие. Так сразу ясно, о чём идёт речь, и слово не теряется среди похожих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добавляется важный признак, который помогает отличить этот предмет от других. Например, берёза — это дерево с белой корой, а не просто дерево.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определение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название показывает, к какой группе относится слово: птица, цветок, книга, река. Без него определение было бы слишком расплывчатым.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добавляет главный признак. Оно помогает узнать предмет точнее: птица, которая летает; цветок с яркими лепестками; книга с рассказами.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определение сочетает оба элемента. Тогда оно короткое, понятное и сразу подсказывает, что именно означает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определение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пояснения в тексте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выделено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определение часто заметно сразу: его выделяют жирным шрифтом или ставят в начале темы. Так нужное слово не прячется и быстрее запоминается.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Лишнего почти нет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объяснения обычно короткие. В них нет длинных отступлений, зато есть самое главное: название понятия, его смысл и важный признак.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учиться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написано ясно, проще понять новое правило и ответить без лишних сомнений. Оно работает как маленькая подсказка для внимательного читателя.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учебнике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на уроках разных предметов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слово становится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 определение помогает понять, что означает слово и чем оно отличается от похожих. Ученику легче читать текст, если рядом есть короткое и точное пояснение. Тогда слова не устраивают хитрые сюрпризы.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фигура получает точное имя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определение подсказывает, что такое треугольник или квадрат. У фигуры есть свои признаки, и по ним её легко узнать. Без такого пояснения можно перепутать одну фигуру с другой, а геометрия этого не любит.
</a:t>
            </a:r>
            <a:endParaRPr lang="en-US" sz="158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окружающем мире природа тоже объясняется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определения помогают узнать реку, лес или облако. Рядом с названием появляется важный признак, и предмет сразу становится понятнее. Так мир вокруг словно получает аккуратные подписи.
</a:t>
            </a:r>
            <a:endParaRPr lang="en-US" sz="1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называет предмет и добавляет главный признак. После него слово становится понятным без лишних догадок и не требует долгого разгадывания.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определение бывает слишком широким. Оно говорит верно, но мало помогает. Например, слово «собака» нельзя объяснять только как «животное», потому что это почти ничего не уточняет.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получается слишком коротким или слишком общим. Тогда оно не отличает предмет от других и звучит как очень спешная подсказка.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сказать точнее: «собака — домашнее животное, которое живёт рядом с человеком». Такое объяснение уже помогает узнать предмет быстро и без путаницы.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 неточное определение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«Луг — это открытое место, покрытое травами и цветами». Слово «это» помогает сразу увидеть, где начинается определение.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определениях часто встречаются слова-помощники: «это», «называется», «является», «представляет собой». Они сразу подсказывают, что после них идёт пояснение.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такую подсказку, искать определение становится легче. Предложение уже выглядит как объяснение, а не просто как обычное сообщение.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определениях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определение делает смысл яснее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оставить без уточнения, оно может означать сразу многое и запутать читателя. Определение помогает сузить смысл и показать, о каком предмете или явлении идёт речь.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выражение становится точнее и понятнее, а мысль — аккуратной. Например, слово «звезда» может назвать и светило, и знаменитого человека, а уточнение сразу снимает путаницу.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удачное ли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увидеть, названо ли понятие точно, без лишних слов и слишком широкого смысла.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точное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найден, становится ясно, почему описание подходило именно ему. Получается почти определение, только в весёлой и загадочной форме.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прямо, а перечисляет его заметные признаки. Ребёнок слушает подсказки и начинает догадываться, о чём идёт речь.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поиск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отгадать, нужно сравнить признаки и выбрать самый подходящий предмет. Так загадка превращается в маленькую игру на внимательность и память.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загадка становится скрытым определением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объясняет, что обозначает слово, и называет его самый важный признак. Оно помогает понять весь предмет сразу, а не только один отдельный случай.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определение и пример не надо путать. Первое даёт общее понимание, а второе помогает увидеть знакомый случай и лучше запомнить новое слово.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наоборот, показывает один конкретный предмет из большой группы. Если сказано «яблоко», это лишь один пример фрукта, а не его полное объяснение.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пример — разные вещи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понять слово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несколько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рядом со словом стоит короткое толкование, чтобы читатель не гадал. Иногда одно и то же слово имеет несколько значений, и тогда каждое объясняется отдельно. Это очень удобно: открыл страницу, и смысл уже не прыгает, как мячик.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подсказка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учит выбирать нужное значение и не путать похожие слова. Рядом с выделенным словом обычно стоит ясное объяснение без лишних украшений. Такой текст легко читать, а ещё приятно видеть, как слово становится понятным и послушным.
</a:t>
            </a:r>
            <a:endParaRPr lang="en-US" sz="14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своё определение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назови, о чём идёт речь: предмет, явление или понятие. Так сразу будет ясно, какое слово ты объясняешь и не собьёшь слушателя с толку.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 только самый важный признак. Он должен помогать узнать предмет, а не рассказывать всё подряд, словно длинную школьную историю про 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чтобы определение было коротким и точным. Хорошо, когда оно звучит понятно, как «тюльпан — цветок с яркими лепестками», а не как очень длинная загадка.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точному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пояснение рядом со словом помогает выделить главный признак и быстро понять значение.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слова делают объяснение тяжёлым и размытым. Когда в определении слишком много подробностей, главное прячется, как мячик за шкафом.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короткое определение не помогает понять слово. Если сказать только «птица — животное», смысл останется слишком общим и почти ничего не объяснит.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широкое определение тоже мешает. Оно не выделяет нужный предмет среди других, поэтому читатель начинает угадывать вместо того, чтобы понимать точно.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оставить один самый важный признак. Тогда определение будет ясным, аккуратным и действительно полезным для чтения, учёбы и ответа на уроке.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определениях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определения встречаются каждый день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определение часто выделено особенно заметно, чтобы его было легко найти. Ребёнок открывает тему, видит точное объяснение и быстрее понимает новое правило. Так книга помогает учиться спокойно и без лишних догадок.
</a:t>
            </a:r>
            <a:endParaRPr lang="en-US" sz="174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у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объявлении или табличке тоже можно встретить короткие точные слова. Они объясняют, что где находится, куда идти или что делать. Чем яснее написано, тем меньше вопросов у тех, кто читает.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люди тоже уточняют значение слов, чтобы не спорить по пустякам. Один говорит одно, другой уточняет, и смысл становится общим для всех. Получается вежливый и очень полезный разговор без путаницы.
</a:t>
            </a:r>
            <a:endParaRPr lang="en-US" sz="17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помогают понимать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определение называет предмет и добавляет его главный признак. Такие точные слова помогают читать, учиться и спокойно разбираться в мире вокруг нас.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2026-05-21T22:19:22Z</dcterms:created>
  <dcterms:modified xsi:type="dcterms:W3CDTF">2026-05-21T22:19:22Z</dcterms:modified>
</cp:coreProperties>
</file>