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Саркожгутиконосцы: строение, движение и 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эукариоты с ложноножками и жгутиками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одноклеточных: саркожгутиконосцы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простейшие живут в воде, почве и внутри организмов. Они помогают понять строение клетки, способы передвижения и причины некоторых заболеваний.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саркожгутиконосцев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30" y="37324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представители имеют ядро и органоиды, поэтому относятся к эукариотам. Их клетка устроена сложнее, чем у бактерий, и способна выполнять множество функций самостоятельно.
</a:t>
            </a:r>
            <a:endParaRPr lang="en-US" sz="2231" dirty="0"/>
          </a:p>
        </p:txBody>
      </p:sp>
      <p:sp>
        <p:nvSpPr>
          <p:cNvPr id="12" name="Text 3"/>
          <p:cNvSpPr txBox="1"/>
          <p:nvPr/>
        </p:nvSpPr>
        <p:spPr>
          <a:xfrm>
            <a:off x="1358266" y="4934943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нет плотной оболочки, поэтому тело легко меняет очертания. Это особенно заметно у амёб, которые могут вытягиваться, округляться и образовывать выросты.
</a:t>
            </a:r>
            <a:endParaRPr lang="en-US" sz="2334" dirty="0"/>
          </a:p>
        </p:txBody>
      </p:sp>
      <p:sp>
        <p:nvSpPr>
          <p:cNvPr id="13" name="Text 4"/>
          <p:cNvSpPr txBox="1"/>
          <p:nvPr/>
        </p:nvSpPr>
        <p:spPr>
          <a:xfrm>
            <a:off x="2024929" y="61375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перемещения используются ложноножки, жгутики или оба приспособления сразу. Такой набор позволяет разным видам жить в воде, почве и внутри других организмов.
</a:t>
            </a:r>
            <a:endParaRPr lang="en-US" sz="2483" dirty="0"/>
          </a:p>
        </p:txBody>
      </p:sp>
      <p:sp>
        <p:nvSpPr>
          <p:cNvPr id="14" name="Text 5"/>
          <p:cNvSpPr txBox="1"/>
          <p:nvPr/>
        </p:nvSpPr>
        <p:spPr>
          <a:xfrm>
            <a:off x="2710954" y="7340048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готовыми веществами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саркожгутиконосцев питается гетеротрофно, то есть получает готовые органические вещества. Запасным веществом у них обычно служит гликоген, как у животных.
</a:t>
            </a:r>
            <a:endParaRPr lang="en-US" sz="2280" dirty="0"/>
          </a:p>
        </p:txBody>
      </p:sp>
      <p:sp>
        <p:nvSpPr>
          <p:cNvPr id="15" name="Text 6"/>
          <p:cNvSpPr txBox="1"/>
          <p:nvPr/>
        </p:nvSpPr>
        <p:spPr>
          <a:xfrm>
            <a:off x="3457898" y="8542604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эту группу входят свободноживущие амёбы, жгутиконосцы и паразиты. Несмотря на различия, их объединяют одноклеточное строение и схожие способы существования.
</a:t>
            </a:r>
            <a:endParaRPr lang="en-US" sz="24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под микроскопом
</a:t>
            </a:r>
            <a:endParaRPr lang="en-US" sz="5000" dirty="0"/>
          </a:p>
        </p:txBody>
      </p:sp>
      <p:sp>
        <p:nvSpPr>
          <p:cNvPr id="11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979306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клетку ограничивает мембрана, которая отделяет её содержимое от окружающей среды. Она помогает сохранять форму и регулирует обмен веществ.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4355713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 ядро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находятся цитоплазма и ядро, в котором хранится наследственная информация. Именно ядро управляет жизнедеятельностью клетки и её делением.
</a:t>
            </a:r>
            <a:endParaRPr lang="en-US" sz="2300" dirty="0"/>
          </a:p>
        </p:txBody>
      </p:sp>
      <p:sp>
        <p:nvSpPr>
          <p:cNvPr id="14" name="Text 4"/>
          <p:cNvSpPr txBox="1"/>
          <p:nvPr/>
        </p:nvSpPr>
        <p:spPr>
          <a:xfrm>
            <a:off x="7736554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вакуоли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захвата пищи внутри клетки образуются вакуоли, где частицы перевариваются с помощью ферментов. Это позволяет получать питательные вещества прямо в цитоплазме.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1117437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амёбы заметны ложноножки, а у жгутиконосцев — один или несколько жгутиков. Эти структуры обеспечивают перемещение и помогают искать пищу.
</a:t>
            </a:r>
            <a:endParaRPr lang="en-US" sz="2300" dirty="0"/>
          </a:p>
        </p:txBody>
      </p:sp>
      <p:sp>
        <p:nvSpPr>
          <p:cNvPr id="16" name="Text 6"/>
          <p:cNvSpPr txBox="1"/>
          <p:nvPr/>
        </p:nvSpPr>
        <p:spPr>
          <a:xfrm>
            <a:off x="14498091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Сократительная вакуоль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пресноводных форм часто есть сократительная вакуоль. Она выводит лишнюю воду, защищая клетку от разрыва и поддерживая её нормальную работу.
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движения связан со строением клетки и условиями среды. Он помогает разным видам добывать пищу, избегать неблагоприятных условий и находить подходящие места обитания.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ложноножки и жгутики, а смешанный способ характерен лишь для немногих форм.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движения у представителей группы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обобщающий материал по теме «Тип Саркожгутиконосцы»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0194" y="3234319"/>
            <a:ext cx="444563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 и амёбоидное движение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выросты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 образуются как временные выросты цитоплазмы. Они помогают клетке менять форму, медленно перемещаться и подползать к добыче.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движение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движется не рывками, а постепенно, словно перетекая в нужную сторону. Из-за этого её движение кажется мягким и непрерывным.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пищи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 не только двигают клетку, но и обволакивают пищевые частицы. Так амёба захватывает бактерии и мелкие одноклеточные организмы.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смена формы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движения тело амёбы всё время меняет очертания. Это удобно для жизни в воде и среди мелких частиц, где нужно быстро реагировать на изменения.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 быстрое передвижение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перемещение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работает как тонкий «винт», который помогает клетке двигаться в воде значительно быстрее, чем при амёбоидном передвижении.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 — эвглена зелёная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эвглены зелёной жгутик особенно заметен. Он помогает ей плавать, а также сочетаться с признаками, характерными и для животных, и для растений.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в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его помощью организм может реагировать на свет, температуру и химические вещества. Это помогает находить более благоприятные условия для жизни.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образом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встречаются у многих свободноживущих и паразитических форм. Такой способ движения удобен там, где нужно активно искать пищу или хозяина.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саркожгутиконосцы питаются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захвата и переваривания пищи внутри клетки.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вакуоли и питание
</a:t>
            </a:r>
            <a:endParaRPr lang="en-US" sz="5000" dirty="0"/>
          </a:p>
        </p:txBody>
      </p:sp>
      <p:sp>
        <p:nvSpPr>
          <p:cNvPr id="9" name="Text 2"/>
          <p:cNvSpPr txBox="1"/>
          <p:nvPr/>
        </p:nvSpPr>
        <p:spPr>
          <a:xfrm>
            <a:off x="683434" y="3732406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Переваривание внутри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вакуоль — это пузырёк, в котором пища расщепляется прямо внутри клетки. Такой способ позволяет быстро использовать питательные вещества.
</a:t>
            </a:r>
            <a:endParaRPr lang="en-US" sz="2900" dirty="0"/>
          </a:p>
        </p:txBody>
      </p:sp>
      <p:sp>
        <p:nvSpPr>
          <p:cNvPr id="10" name="Text 3"/>
          <p:cNvSpPr txBox="1"/>
          <p:nvPr/>
        </p:nvSpPr>
        <p:spPr>
          <a:xfrm>
            <a:off x="1399656" y="568515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свободноживущих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виды чаще всего поедают бактерии и других мелких простейших. Они играют роль природных «очистителей», уменьшая количество микробов.
</a:t>
            </a:r>
            <a:endParaRPr lang="en-US" sz="2900" dirty="0"/>
          </a:p>
        </p:txBody>
      </p:sp>
      <p:sp>
        <p:nvSpPr>
          <p:cNvPr id="11" name="Text 4"/>
          <p:cNvSpPr txBox="1"/>
          <p:nvPr/>
        </p:nvSpPr>
        <p:spPr>
          <a:xfrm>
            <a:off x="2115877" y="763790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паразитов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 получают готовые вещества из организма хозяина. Из-за этого хозяин слабеет, а у самого паразита есть постоянный источник пищи.
</a:t>
            </a:r>
            <a:endParaRPr lang="en-US" sz="2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871099"/>
            <a:ext cx="10121400" cy="43909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типа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несколько характерных форм саркожгутиконосцев и помогает быстро сравнить их движение, среду обитания и питание.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формы чаще связаны с водой, а паразитические — с организмом хозяина. Способ движения тесно связан со средой обитания и образом жизни.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 теме «Тип Саркожгутиконосцы»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 капле воды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рассмотреть каплю воды из пруда под микроскопом, амёба выглядит как маленький прозрачный комочек. Она медленно ползёт по дну или среди растений, постоянно меняя очертания и словно «ощупывая» пространство вокруг себя.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добычи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подбирается к бактериям и мельчайшим водорослям с помощью ложноножек. Затем она окружает частицу пищи со всех сторон, и внутри клетки образуется пузырёк для переваривания.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обыкновенная: жизнь без постоянной формы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эвглена зелёная меняет способ питания
</a:t>
            </a:r>
            <a:endParaRPr lang="en-US" sz="4697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 свету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достаточном освещении эвглена использует хлоропласты и образует органические вещества, как зелёное растение.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двух способов питания помогает эвглене выживать в стоячих пресных водоёмах с большим количеством органических остатков.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темнота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света мало, она перестраивает питание и начинает поглощать готовые органические вещества из воды.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связано с водой, где условия подходят для свободного движения и питания. В морях особенно заметны фораминиферы и радиолярии.
</a:t>
            </a:r>
            <a:pPr algn="l" indent="0" marL="0">
              <a:lnSpc>
                <a:spcPct val="150041"/>
              </a:lnSpc>
              <a:buNone/>
            </a:pPr>
            <a:r>
              <a:rPr lang="en-US" sz="2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 — главная для этой группы, но паразитические формы тоже хорошо приспособлены к жизни внутри организмов.
</a:t>
            </a:r>
            <a:endParaRPr lang="en-US" sz="2341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саркожгутиконосцы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«Тип Саркожгутиконосцы»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размножаются и развиваются саркожгутиконосцы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свободноживущих форм основным способом размножения служит бесполое деление надвое. Одна клетка делится на две, и при благоприятных условиях численность быстро возрастает.
</a:t>
            </a:r>
            <a:endParaRPr lang="en-US" sz="2404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цикл у паразитов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паразитических видов развитие проходит через несколько стадий. Иногда оно связано со сменой хозяев, что помогает им переживать неблагоприятные условия и распространяться дальше.
</a:t>
            </a:r>
            <a:endParaRPr lang="en-US" sz="2311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воде достаточно пищи и температура подходит, новые особи появляются очень быстро. Поэтому амёбы и другие простейшие могут заметно увеличивать свою численность за короткое время.
</a:t>
            </a:r>
            <a:endParaRPr lang="en-US" sz="2222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выживанию
</a:t>
            </a:r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стадии жизненного цикла делают паразита более устойчивым. Одни формы лучше размножаются в организме хозяина, другие — в окружающей среде или при передаче новому организму.
</a:t>
            </a:r>
            <a:endParaRPr lang="en-US" sz="2410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паразитическому образу жизни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общую последовательность приспособлений у некоторых саркожгутиконосцев.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73" y="2552146"/>
            <a:ext cx="632400" cy="56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36008"/>
            <a:ext cx="632400" cy="56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саркожгутиконосцев в природе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формы поедают бактерии и мелкие частицы, помогая удерживать численность микробов в воде на более стабильном уровне.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почве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почва тоже служит средой обитания для многих видов. Здесь они участвуют в обмене веществ между микроскопическими организмами.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и кормовая база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саркожгутиконосцы входят в состав планктона и становятся пищей для более крупных организмов, поддерживая морские цепи питания.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отложения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формы после гибели образуют частицы, которые входят в состав донных отложений и со временем влияют на строение морского дна.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некоторые виды опасны для человека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Дизентерийная амёба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паразит живёт в кишечнике и может вызывать боли в животе, понос и обезвоживание. Особенно опасно заражение через грязную воду и немытые продукты.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Возбудитель малярии попадает в организм человека через укус комара. Затем он поражает клетки крови, вызывая приступы лихорадки, слабость и ухудшение самочувствия.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часто долго остаются незаметными, потому что часть жизненного цикла проходит внутри хозяина. Это затрудняет раннее распознавание болезни и её предупреждение.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профилактики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риск заражения, важно мыть руки, пить безопасную воду и защищаться от укусов насекомых. Простые правила особенно важны в тёплое время года.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болезни передаются по-разному, поэтому способы защиты тоже отличаются. Для одних важнее гигиена, для других — защита от насекомых.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Амёбная дизентерия связана прежде всего с водой и пищей, а малярия — с укусом комара, который переносит возбудителя.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заражения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«Пути заражения паразитарными болезнями»
</a:t>
            </a:r>
            <a:endParaRPr lang="en-US" sz="14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и паразитические формы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эти группы по месту жизни, питанию, движению и влиянию на 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формы поддерживают природные процессы, а паразиты приспосабливаются к жизни в организме и нередко становятся причиной заболеваний.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«Тип Саркожгутиконосцы»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саркожгутиконосцах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Саркожгутиконосцы — это разнообразные одноклеточные эукариоты, которые по-разному двигаются, питаются и приспосабливаются к среде. Одни из них полезны, другие опасны, поэтому эта группа важна для биологии и здоровья человека.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2026-05-29T18:29:39Z</dcterms:created>
  <dcterms:modified xsi:type="dcterms:W3CDTF">2026-05-29T18:29:39Z</dcterms:modified>
</cp:coreProperties>
</file>