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взаимодействия западных и восточных цивилизаций в Средневековье.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Запад и Восток в Средние века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Средневекового мира: столкновение Запада и Востока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 охватывают эпоху с V по XV век, когда на Западе формировались феодальные государства под влиянием христианства. Восток представлен Византией, исламским миром, Китаем и Индией, с развитой культурой и наукой.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Феодализм с разделённой властью и землями обеспечивал основу социальной и политической жизни на Западе, создавая многочисленные независимые владения и рыцарские порядки.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в Средние века: особенности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играла ключевую роль, регулируя духовные и светские вопросы, а также развивая образование через монастырские и университетские школы.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отражали воинственный дух эпохи, усиливая контакт с Востоком и стимулируя культурный обмен через военные и торговые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цивилизации и их особенности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продолжала традиции Римской империи, сохраняя централизованную власть и развитое административное управление.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Исламские халифаты отличались сложной бюрократией, многонациональностью и передовым развитием науки, медицины и философии.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династии Тан и Сун характеризовались мощным государственным аппаратом, технологическими инновациями и процветающей городской культурой.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государства, такие как Гупты и Делийский султанат, демонстрировали религиозную толерантность и значительный вклад в математику и искусство.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Запада определял нормы права, мораль и образование, концентрируя власть в лице папы и клира.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религии в обществах Запада и Востока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Византии и ислам в арабском мире формировали сильные религиозные общины, в которых вера была основой государственной и культурной идентичности.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и Индии сочетались конфуцианство, буддизм и даосизм, что способствовало устойчивому синтезу духовных традиций и социальной гармонии.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между Западом и Востоком: ключевые маршруты и товары
</a:t>
            </a:r>
            <a:endParaRPr lang="en-US" sz="1977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шелковый путь — артерия обмена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сухопутный путь связывал Китай с Европой, проходя через Центральную Азию и Персию, способствуя перевозке шелка, специй и драгоценных камней на большие расстояния.
</a:t>
            </a:r>
            <a:endParaRPr lang="en-US" sz="114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товаров Запада на Восток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государства поставляли сукно, серебро и оружие, распространяя влияние своей экономики и укрепляя торговые связи с восточными партнерами.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морские маршруты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Венеции и Генуи соединяли Европу с Египтом и Сирией, облегчая торговлю специями, бумажными изделиями и тканями между Востоком и Западом.
</a:t>
            </a:r>
            <a:endParaRPr lang="en-US" sz="12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торговли пришёлся на XII–XIII века, совпав с периодом активности крестовых походов и укрепления династии Тан.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торговые записи и данные археологических исследований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роста торговли Восток-Запад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торговли усилил экономические и культурные связи, однако монгольские нашествия в XIV веке привели к временному спаду торговых потоков.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мегаполисы: культурные и научные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Константинополь, Багдад, Каир и Чанъань были оживлёнными центрами ремесел, образования и науки. Здесь действовали крупные библиотеки, университеты и обсерватории, привлекавшие учёных и мастеров.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 и культурное влияние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Западноевропейские города: центры власти и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представляла собой сеть меньших городов, таких как Париж с королевской администрацией, Венеция как торговый центр и Лондон, служивший политическим и коммерческим узлом.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системы: сравнение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отличался фрагментированными монархиями и растущей ролью феодалов с элементами зачатков парламентского правления, особенно в Англии XIII века.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характеризовался централизованной бюрократией в Китае с жёсткой иерархией и эффективным сбором налогов для поддержания имперской структуры.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Исламские халифаты сочетали религиозную власть с политической, образуя теократические государства с сильным лидерством и административными институтами.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знать обладала значительным влиянием, интегрируя аристократию в управление и поддерживая традиции римского наследия.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Интеллектуальный обмен знаниями и открытиями
</a:t>
            </a:r>
            <a:endParaRPr lang="en-US" sz="2715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IX-X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Первод латинских учёных и монастырей арабских и греческих трактатов по математике и медицине через византийских и арабских посредников.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университеты начинают включать труды Ариcтотеля, Ибн Сины и Аль-Хорезми в учебные программы, стимулируя рост научных знаний.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схоластики — синтеза христианской теологии с древними и арабскими философскими идеями, укрепление методологии знания.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переводов и комментариев по астрономии и математике создаёт фундамент для будущих открытий эпохи Возрождения.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бумаги в Китае во II веке н.э. заложило основу для распространения письменности и хранения знаний, охватывая всё больше территорий к VIII веку.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Востока на европейскую культуру через бумагу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Восьмой век стал эпохой проникновения бумажного производства в исламский мир, включая важные культурные центры Самарканд и Багдад, что способствовало развитию науки и образования.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бумага появилась в XI–XII веках через Андалусию и Италию, что привело к росту грамотности, ускоренному развитию книгопечатания и укреплению университетской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заимствования и особенности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Софийского собора на западноевропейские храмы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 в Константинополе выделяется гармонией куполов и мозаичного убранства. Его архитектурные решения нашли отражение во многих готических и романских соборах Франции и Италии, формируя стиль эпохи.
</a:t>
            </a:r>
            <a:endParaRPr lang="en-US" sz="120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восточной архитектуры: пагоды и минареты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многоярусные пагоды стали символом буддийской архитектуры с изящной каркасной конструкцией. В исламском мире минареты и арабески не только украшали мечети, но и отражали культурные представления и технологические достижения.
</a:t>
            </a:r>
            <a:endParaRPr lang="en-US" sz="12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были масштабными военными экспедициями западноевропейских рыцарей на Ближний Восток с целью укрепления христианства. Эти кампании изменили геополитику региона и торговые маршруты.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военные конфликты и последствия
</a:t>
            </a:r>
            <a:endParaRPr lang="en-US" sz="2477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стали усиление торговых центров Венеции и Генуи, распространение восточных товаров в Европе, а также обогащение военного и медицинского опыта сторон. Однако возросшая враждебность оставила глубокий след в отношениях Востока и Запада.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опиралась на феодальное хозяйство и развитие мануфактур, где земли принадлежали дворянам, а производство сочеталось с сельским трудом.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структуры и взаимовлияние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цивилизации превалировали в области коммерции, развивая шелковое производство, ремесла и оживлённую караванную торговлю по транзитным путям.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империя служила критическим переходным узлом для Евразийской торговли, контролируя таможенные сборы и обеспечивая безопасность грузов между Западом и Востоком.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расширение представлений о мире
</a:t>
            </a:r>
            <a:endParaRPr lang="en-US" sz="2425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Марко Поло и европейское знакомство с Востоком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Венецианский купец Марко Поло подробно описал китайский двор, экономику и обычаи, расширив представления Европы о Дальнем Востоке в конце XIII века.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путешественники и описания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Ибн Баттута и Аль-Масуди в своих путевых заметках фиксировали европейские традиции и религии, стимулируя взаимный интерес и развитие европейской картографии и новых торговых маршрутов.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показателей в области грамотности и научных достижений отражает более высокое развитие Востока в рассматриваемый период.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опережал Запад по уровню грамотности и техническим инновациям до XII–XIII веков, после чего разрыв начал уменьшаться.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культура Запада и Востока (IX–XIV вв.)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хроники, труды Аль-Бируни и Роджера Бэкона.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Востока в Европе часто было окрашено романтикой и экзотикой, создавая образ богатых и загадочных земель среди западных христиан.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и взаимное восприятие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мусульманских народов Запад нередко ассоциировался с варварством и религиозным фанатизмом, что усиливало культурные барьеры и предубеждения.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искажения, стереотипы способствовали интересу к изучению и переводу арабских текстов, расширяя горизонты знания и культурного диалога.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изобретения — компас и порох — оказали глубокое влияние на европейское мореплавание и военные технологии, меняя стратегии и тактики в XIV веке.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арабских цифр, бумаги и оптических приборов способствовало развитию образования и науки, ускоряя переход Европы к эпохе Возрождения и модернизации.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новшества и их последствия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и торговые отношения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получила торговые льготы в Константинополе в 1082 году, что укрепило её позиции в Средиземноморье и расширило рынок товаров.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Генуя заключала договора с мусульманскими эмиратами, обеспечивая стратегические союзы и поддержку торговых путей на Ближнем Востоке.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союзы между христианами и мусульманами создавались для обороны от монголов, демонстрируя прагматизм в политических отношениях.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контакты стимулировали появление новых товаров в Европе, включая рис, сахар и хлопок, и укрепляли межрегиональный обмен дипломатическим опытом.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Взаимовлияния Запада и Востока: фундамент глобальной цивилизации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обмены и взаимодействия между Западом и Востоком создали прочную основу для культурного, научного и экономического прогресса, подготовив почву для современной глобальной интеграции.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2026-05-11T08:15:44Z</dcterms:created>
  <dcterms:modified xsi:type="dcterms:W3CDTF">2026-05-11T08:15:44Z</dcterms:modified>
</cp:coreProperties>
</file>