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все нужны!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в русском языке есть своё важное дело.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 речи важны в 3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понимать текст, находить главные слова и точнее выражать мысли в устной и письменной речи.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Существительное: кто? что?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людей, животных, предметы и явления: девочка, кот, книга, дождь. Без таких слов трудно понять, о ком или о чём идёт речь.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существительные помогают назвать всё, что нас окружает: школу, дом, дерево, друзей. Благодаря им речь становится точной и содержательной.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кто? что? и часто становится главным словом в предложении. Именно с него начинается ясная и понятная мысль.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что делает?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состояние: бежит, читает, смеётся, спит. Он показывает, что происходит с предметом или человеком, и оживляет предложение.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глаголом текст словно начинает двигаться. Сразу видно, кто что делает, а значит, читать становится интереснее и легче понять смысл.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Прилагательное: какой? какая? какое?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описывает признак предмета: большой дом, красное яблоко, весёлая игра. Оно помогает увидеть предмет точнее и не перепутать его с другим.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ярче и выразительнее. С ними обычный предмет может стать добрым, пушистым, солнечным или тихим — совсем как в сказке.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прилагательное отвечает на вопросы какой? какая? какое? Оно дружит с существительным и помогает ему раскрыть свои особенности.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25825" y="6603419"/>
            <a:ext cx="753300" cy="66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местоимений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имени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заменяет имя человека или название предмета. Оно помогает не повторять одно и то же слово много раз подряд и делает речь аккуратнее.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легче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местоимения, предложения звучат плавно. Чтение идёт быстрее, потому что слова не топчутся на месте и не повторяются без конца.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 разговоре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местоимения нужны каждый день: я, ты, он, она, мы, они. С ними легко говорить о себе и о других.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связать текст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соединяют предложения и делают их понятнее. Они подсказывают, о ком уже шла речь, и помогают не потерять мысль.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собираются в предложение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части речи помогают построить понятную мысль.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Предлог: маленький, но важный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словам связываться между собой: в, на, под, у, около, за, перед. С ними становится понятно, где находится предмет или человек.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предлогов фраза часто звучит неполно. Мы понимаем отдельные слова, но не видим, как они связаны друг с другом в одной мысли.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откуда что-то движется и куда направляется. Это особенно важно в предложениях про дорогу, игру, прогулку или поиск чего-то потерянного.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 большие, но очень полезные. Они работают как маленькие помощники, которые тихо наводят порядок в предложении.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назвать количество предметов: один, три, семь. Оно нужно в счёте, в задачах и в ответах, где важна точность.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Числительное: сколько? который?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также показывает порядок: первый, второй, третий. Такие слова особенно полезны, когда нужно рассказать, что было сначала, а что потом.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числительные делают информацию ясной и аккуратной. С ними легче понять дату, номер, место в ряду или результат подсчёта.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наречие помогает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уточняет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добавляет к действию важную подсказку: как, где или когда оно происходит. Оно отвечает на вопросы быстро, тихо, рядом, вчера, скоро. Без него рассказ звучал бы беднее.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и письменной речи наречия помогают сделать мысль точной. Они часто встречаются в небольших рассказах, описаниях и ответах на уроке, где важна ясность.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80253"/>
            <a:ext cx="632400" cy="505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помогают речи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однородные члены: Маша и Петя, книги и тетради. Благодаря ему перечисление звучит ровно, а не как набор разрозненных слов.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мысли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союз помогает связать части одной мысли. Фраза становится цельной: мы понимаем, что произошло сначала, а что случилось потом.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 и но помогают заметить различие, а потому что объясняет причину. Так текст не просто сообщает факты, а показывает связь между ними.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понятнее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союзы стоят на своих местах, предложение читается легче. Мы быстрее понимаем смысл, потому что части текста удерживаются вместе, как на крепком мостике.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маленькое слово может усилить, уточнить или изменить высказывание. Частицы помогают говорить точнее и делают речь живой.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которые часто встречаются в школьной речи, заметно меняют смысл фразы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вдруг стало очень тихо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показал необычную картинку, и в классе раздалось: «Ах!». Одно короткое слово сразу передало удивление. После него ребята уже смотрели на рисунок внимательнее и с интересом обсуждали детали.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ручка нашлась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Катя долго искала ручку в портфеле, под партой и даже в пенале. Когда она наконец нашла её, вырвалось радостное: «Ура!». Слово было коротким, но радости хватило на весь класс.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дождь по дороге домой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вышли из школы без зонтов и увидели серые тучи. Кто-то тихо сказал: «Ой!», и все поспешили к крыльцу. Междометие сразу показало испуг и помогло понять настроение детей.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междометия оживляют речь
</a:t>
            </a:r>
            <a:endParaRPr lang="en-US" sz="5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помогают понять текст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поиска главных слов к полному смыслу предложения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повторы меняют текст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повторяется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рассказа одно и то же слово может встречаться слишком часто. Читать становится однообразно, и внимание быстро устаёт.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свободнее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распределены удачно, рассказ читается легче. Смысл сохраняется, а речь становится красивой, разнообразной и приятной на слух.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помощь приходят местоимения, прилагательные и союзы. Они заменяют повторы, уточняют мысль и делают фразу аккуратнее.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передают чувства героев: «ах», «ой», «ура». С их помощью читатель слышит эмоции почти как в настоящем разговоре и сильнее переживает происходящее.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добавляют цвет и настроение: лес становится тёмным, яблоко — румяным, а котёнок — пушистым. Благодаря им образы в тексте запоминаются быстрее.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двигают сюжет вперёд: герой идёт, ищет, спасает, удивляется. Именно они делают историю похожей на живое событие, а не на неподвижную картинку.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героев, волшебные предметы и места действия. Без них сказка потеряла бы своих зайцев, замки и тропинки, а читателю пришлось бы только догадываться.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сказках и рассказах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устной речи и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слова помогают быстро отвечать, уточнять и задавать вопросы. Мы говорим коротко, но по смыслу точно, чтобы собеседник сразу понял, о чём идёт речь.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части речи работают ещё внимательнее: они помогают не потерять мысль, выбрать нужные слова и сделать предложение аккуратным. Тогда текст читается спокойно и понятно.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часть речи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работы со словом в предложении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части речи важны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мир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назвать всё вокруг: людей, животных, предметы, явления и места. Без них нельзя точно сказать, о чём идёт речь в предложении.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действие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сообщают, что делает предмет или человек, и оживляют рассказ. С ними текст движется вперёд, а события становятся понятными и последовательными.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и связывают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Прилагательные, местоимения, союзы и другие слова уточняют мысль, соединяют части текста и делают речь выразительной. Они помогают говорить красиво, но без лишней путаницы.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речи нужны!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работают вместе, речь становится ясной, точной и красивой. Для третьеклассника это отличный шаг к уверенному чтению, грамотному письму и внимательному отношению к языку.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2026-05-22T01:15:10Z</dcterms:created>
  <dcterms:modified xsi:type="dcterms:W3CDTF">2026-05-22T01:15:10Z</dcterms:modified>
</cp:coreProperties>
</file>