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jpe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image" Target="../media/image-16-8.jpe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Человек и окружающий мир. Ключевые темы урока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Изучаем, как человек взаимодействует с природой и обществом, их взаимосвязь и значение.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окружающего мира – основа осознавания
</a:t>
            </a:r>
            <a:endParaRPr lang="en-US" sz="2367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Окружающий мир включает природу, общество и созданную человеком среду. История взаимодействия человека и природы важна для понимания нашего места в мире.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 природе и обществе: влияние и взаимосвязь
</a:t>
            </a:r>
            <a:endParaRPr lang="en-US" sz="2386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как часть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зависим от природных факторов: солнечный свет улучшает настроение, свежий воздух влияет на здоровье. Природа поддерживает нашу жизнь и активность.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Трансформация ландшафта человеком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строительство городов и дорог человек изменяет природу, осваивая новые территории, например, расширение Сибири и создание каналов для судоходства.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связи и природные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формируется под влиянием природных условий, где люди объединяются для совместной жизни и работы, что отражается в развитии городов и сельских общин.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царства живой природы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1525" y="166095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передвигаются и питаются готовой пищей, а растения создают пищу сами через фотосинтез. Они имеют разные клетки и форму жизни.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1525" y="347683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их роль в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не двигаются и получают питание, разлагая органические вещества. Они помогают возвращать питательные вещества в экосистему.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939" y="1346859"/>
            <a:ext cx="511500" cy="40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2939" y="2222421"/>
            <a:ext cx="511500" cy="409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2939" y="3097984"/>
            <a:ext cx="511500" cy="409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0739" y="3932084"/>
            <a:ext cx="495900" cy="495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и его основные группы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1178175" y="1303500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Близкое объединение людей, которое воспитывает и поддерживает друг друга в повседневной жизни.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1178175" y="2179063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Образовательная группа, где школьники учатся вместе, развивают знания и социальные навыки.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1178175" y="305462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группа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работа над учебными задачами и проектами способствует развитию ответственности и общения.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1178175" y="393207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Спортивная команда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Объединяет людей для совместных тренировок и соревнований, формируя командный дух и здоровье.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и обязанности человека в обществе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3620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на жизнь и защиту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человек имеет право на жизнь, безопасность и защиту от насилия, что является основой общества.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602863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медицинская 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 образованию и медицинской поддержке гарантирует развитие и здоровье всех членов общества.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56952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и соблюдение правил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Обязанность уважать других, соблюдать правила и поддерживать порядок важна для гармоничного сосуществования.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654385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детей в школе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обязаны учиться и соблюдать школьные правила, что помогает формировать личную дисциплину.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городе и деревне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68625" y="1660937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развита инфраструктура, много транспорта, но воздух часто загрязнён. Здесь больше возможностей для досуга и образования.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368625" y="3476825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деревне чище воздух, тише, ближе к природе. Там школьники проводят больше времени на свежем воздухе и участвуют в сельских делах.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семьи, школы и друзей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заботится о ребёнке, помогает освоить базовые навыки и обеспечивает эмоциональную поддержку.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даёт знания и способствует развитию дружбы, что важно для социализации ребёнка.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поддерживают в учёбе и играх, укрепляя чувство доверия и взаимопомощи среди сверстников.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 образ жизни современного школьника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города чаще пользуются гаджетами, в деревне — больше времени на природе и активный отдых.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между учёбой, отдыхом и общением способствует гармоничному развитию личности.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школьников, 2023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121441"/>
            <a:ext cx="3239400" cy="132434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и их вклад в общество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профессии и их роль в обеспечении жизни общества и развитии страны.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профессии важны для общества и влияют на экономику и сохранение ресурсов.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Федеральный портал образования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и их значение для человека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делятся на биологические, минеральные, водные и атмосферные, обеспечивая человека необходимым для жизни и деятельности материалом.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ресурсы включают растения, животных и грибы, которые используются для еды, лекарств и других нужд общества.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обладает около 20% мировых запасов пресной воды, однако её распределение по территории неравномерно, что влияет на экономику и быт регионов.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ресурсы, такие как уголь, нефть и металлы, играют ключевую роль в промышленности и энергетике страны.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природу: этапы и последствия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воздействия человека на окружающую среду и пути восстановления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и пути их решения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610463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изучает взаимоотношения живых организмов и среды; основные проблемы — загрязнение воздуха, воды и почвы в результате деятельности человека.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73313" y="2734800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ежегодно образуется около 30 миллионов тонн отходов, что приводит к ухудшению экологической ситуации и снижению качества жизни.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73313" y="3859125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Решения включают сортировку и переработку мусора, проведение экологических акций и просвещение школьников о важности охраны природы.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График: Угроза исчезновения животных в России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2000 по 2020 год число исчезающих видов возросло на 62%. Особенно пострадали редкие и охраняемые животные.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исчезающих видов указывает на необходимость активной охраны природы и экологического просвещения общества.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экологии РФ, 2021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650" y="2560257"/>
            <a:ext cx="2160300" cy="19282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0284" y="2560257"/>
            <a:ext cx="2160300" cy="19282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98788" y="2559425"/>
            <a:ext cx="2158573" cy="1929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22073" y="2559425"/>
            <a:ext cx="2158573" cy="1929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природопользование: проверенные практики
</a:t>
            </a:r>
            <a:endParaRPr lang="en-US" sz="2196" dirty="0"/>
          </a:p>
        </p:txBody>
      </p:sp>
      <p:sp>
        <p:nvSpPr>
          <p:cNvPr id="10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27252" y="1312533"/>
            <a:ext cx="18102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Повторное использование и сортировка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вещей можно использовать повторно или перерабатывать, уменьшая отходы. В школах организуют сбор макулатуры и пластика, вовлекая детей в заботу о природе.
</a:t>
            </a:r>
            <a:endParaRPr lang="en-US" sz="857" dirty="0"/>
          </a:p>
        </p:txBody>
      </p:sp>
      <p:sp>
        <p:nvSpPr>
          <p:cNvPr id="12" name="Text 3"/>
          <p:cNvSpPr txBox="1"/>
          <p:nvPr/>
        </p:nvSpPr>
        <p:spPr>
          <a:xfrm>
            <a:off x="2544902" y="1312533"/>
            <a:ext cx="18102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Сбережение воды и электроэнергии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Экономное использование ресурсов снижает нагрузку на экосистемы. Выключение света и сокращение потребления воды — простые действия для каждого дома и школы.
</a:t>
            </a:r>
            <a:endParaRPr lang="en-US" sz="898" dirty="0"/>
          </a:p>
        </p:txBody>
      </p:sp>
      <p:sp>
        <p:nvSpPr>
          <p:cNvPr id="13" name="Text 4"/>
          <p:cNvSpPr txBox="1"/>
          <p:nvPr/>
        </p:nvSpPr>
        <p:spPr>
          <a:xfrm>
            <a:off x="4762552" y="1316483"/>
            <a:ext cx="18102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деревьев и озеленение
</a:t>
            </a:r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Высадка растений на территориях дворов и школьных участков улучшает микроклимат и способствует сохранению биоразнообразия, формируя экологическую культуру.
</a:t>
            </a:r>
            <a:endParaRPr lang="en-US" sz="884" dirty="0"/>
          </a:p>
        </p:txBody>
      </p:sp>
      <p:sp>
        <p:nvSpPr>
          <p:cNvPr id="14" name="Text 5"/>
          <p:cNvSpPr txBox="1"/>
          <p:nvPr/>
        </p:nvSpPr>
        <p:spPr>
          <a:xfrm>
            <a:off x="6980202" y="1312520"/>
            <a:ext cx="18102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и современные методы
</a:t>
            </a:r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сельской местности сохраняют опыт бережного природопользования, а в городе применяют технологии сбора вторсырья и энергоэффективные устройства.
</a:t>
            </a:r>
            <a:endParaRPr lang="en-US" sz="87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 национальные парки России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 «Брянский лес»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заповедник защищает уникальные лесные экосистемы и является домом для зубров и чёрных аистов. Здесь проводят исследования и экологическое просвещение.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Российские национальные парки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парки сочетают охрану природы с развитием экотуризма, предоставляя посетителям возможность познакомиться с природой и поддержать её сохранение.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заповедных территорий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зоны способствуют сохранению редких видов и ландшафтов, обеспечивая баланс экосистем и давая учёным информацию для защиты природы.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Экологичная жизнь: простые правила для каждого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73325" y="1523375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Необходимо всегда убирать за собой мусор в любом месте — улице, парке или природе, чтобы сохранять чистоту и красоту окружающей среды.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73325" y="2387038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растения и животных важно, не тревожить их и соблюдать правила посещения природных территорий, чтобы не нарушать природный баланс.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73325" y="3250713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Экономное использование воды и электроэнергии помогает сохранить природные ресурсы и уменьшить вредное воздействие на окружающую среду.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73325" y="4114387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коллективных эко-инициативах, таких как школьные субботники и посадка деревьев, формирует ответственное отношение к природе с детства.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сотрудничество в защите природы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913775" y="2038750"/>
            <a:ext cx="2127000" cy="16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 и ЮНЕСКО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Организации реализуют программы по охране окружающей среды и поддержке устойчивого развития, объединяя усилия разных стран.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501438" y="2038750"/>
            <a:ext cx="2127000" cy="16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день Земли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Ежегодное событие, направленное на повышение осведомлённости и вовлечение людей в защиту природы во всём мире.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089094" y="2038750"/>
            <a:ext cx="2127000" cy="16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соглашения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Договоры о сохранении биоразнообразия и совместные проекты помогают бороться с вырубкой лесов и загрязнением в разных регионах планеты.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4941" y="1353189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каждый может помочь природе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67050" y="1665462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Участвовать в уборках дворов и парков, экономить воду и энергию дома — простые и эффективные действия, которые каждый может выполнять ежедневно.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67050" y="3481350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Поддерживать раздельный сбор мусора и использовать многоразовые вещи помогают снизить нагрузку на окружающую среду и формировать экологическую культуру с детства.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бережного отношения к окружающему миру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Ответственное и уважительное отношение к природе — ключ к устойчивому развитию общества и сохранению ресурсов для будущих поколений.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2026-05-11T10:52:58Z</dcterms:created>
  <dcterms:modified xsi:type="dcterms:W3CDTF">2026-05-11T10:52:58Z</dcterms:modified>
</cp:coreProperties>
</file>