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материк, страна и уникальный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страна и мир редкой природы в одной истории.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 Южном и Восточном полушариях между двумя океанами. Это самый маленький материк, а большая часть населения живет у побережья, где мягче климат и удобнее условия для жизни и работы.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Австралия и чем она особенная
</a:t>
            </a:r>
            <a:endParaRPr lang="en-US" sz="28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 млн км²
</a:t>
            </a:r>
            <a:pPr algn="ctr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материка, который является самым маленьким на Земле.
</a:t>
            </a:r>
            <a:endParaRPr lang="en-US" sz="9512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площадь не мешает Австралии удивлять: здесь сухие внутренние районы, плоский рельеф и очень своеобразная природа.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площадь материка Австралия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страны сосредоточены у побережья, где проще жить и развивать 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города востока и юга страны; это подтверждает прибрежное размещение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городского населения Австралии, 2020-е годы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побережья и известные природные места
</a:t>
            </a:r>
            <a:endParaRPr lang="en-US" sz="2581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материка — мир пустынь
</a:t>
            </a:r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выглядят сурово и почти безлюдно. Здесь раскинулись Большая Песчаная, Большая Виктория и Симпсон — пространства, где жара, сухость и открытые горизонты создают особый пейзаж.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тропиков до прохладных южных земель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Австралии встречает жарким тропическим климатом, а южные районы — более мягкой погодой. Из-за этого на карте страны рядом существуют влажные леса, саванны, пустыни и побережья с разным ритмом жизни.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Улуру, Голубые горы, леса Квинсленда и Большой Барьерный риф показывают, насколько разнообразна Австралия. Эти места стали не только туристическими, но и важными для сохранения природы.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Австралии по природным зонам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контраст между влажным севером и очень сухим центром материка. Именно нехватка воды сильнее всего влияет на расселение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территория, тем меньше плотность населения и сложнее сельское 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природно-климатическим зонам Австралии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90399" y="4186700"/>
            <a:ext cx="43995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 Австралии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 — один из самых узнаваемых символов Австралии. Эти животные хорошо приспособлены к жизни на открытых пространствах и передвигаются прыжками, что помогает им быстро преодолевать большие расстояния.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
</a:t>
            </a:r>
            <a:endParaRPr lang="en-US" sz="118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удивляет сочетанием признаков разных животных: у него клюв, перепончатые лапы и он откладывает яйца. Такой вид встречается только в Австралии и давно интересует ученых.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
</a:t>
            </a:r>
            <a:endParaRPr lang="en-US" sz="127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живет на деревьях и питается листьями эвкалипта. Этот спокойный зверь стал символом австралийской природы, но нуждается в сохранении лесов, где он находит еду и укрытие.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
</a:t>
            </a:r>
            <a:endParaRPr lang="en-US" sz="127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 покрыта иголками и тоже относится к необычным австралийским животным. Она питается муравьями и термитами, а благодаря своей древней истории считается живым свидетельством изолированного развития материка.
</a:t>
            </a:r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
</a:t>
            </a:r>
            <a:endParaRPr lang="en-US" sz="1101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местных млекопитающих — сумчатые. Детеныши у них рождаются очень маленькими и продолжают развиваться в сумке матери, что делает эту группу особенно характерной для Австралии.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виды
</a:t>
            </a:r>
            <a:endParaRPr lang="en-US" sz="12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 — природное чудо мира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тянется вдоль северо-восточного побережья Австралии на огромном расстоянии и считается крупнейшей в мире системой коралловых рифов. Его размеры настолько велики, что он заметен даже из космоса.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рифе живут тысячи видов рыб, кораллов, моллюсков и других морских организмов. Благодаря этому он похож на подводный город, где каждый участок занят своей живой экосистемой.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очень чувствителен к потеплению океана, загрязнению воды и разрушению кораллов. Даже небольшие изменения среды могут ослабить его, поэтому защита рифа имеет мировое значение.
</a:t>
            </a:r>
            <a:endParaRPr lang="en-US" sz="1571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риф важен не только как природный объект, но и как часть национального образа Австралии. Он привлекает туристов, ученых и всех, кто хочет увидеть живое чудо природы.
</a:t>
            </a:r>
            <a:endParaRPr lang="en-US" sz="17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заселяли Австралию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заселения и превращения Австралии в единое государство.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
</a:t>
            </a:r>
            <a:endParaRPr lang="en-US" sz="3184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жители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Австралии и жители островов Торресова пролива считаются коренными народами страны. Их присутствие на материке насчитывает десятки тысяч лет и составляет важную часть истории Австралии.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коренных народов есть собственные языки, мифы, ритуалы и художественные традиции. Особое место занимает точечная живопись, а также истории о «Времени грез», передаваемые из поколения в поколение.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коренные народы сохраняют свою самобытность и участвуют в жизни страны. Их культура помогает лучше понять Австралию как место, где древние традиции и современность сосуществуют рядом.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штаты Австралии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распределено очень неравномерно: самые густонаселённые районы находятся у восточного и юго-восточного побережья.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люди выбирают побережье, а не центр материка: там больше воды, мягче климат и лучше условия для жизни и 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Австралийского статистического бюро (ABS), актуально в общих чертах на 2020-е годы.
</a:t>
            </a:r>
            <a:endParaRPr lang="en-US" sz="13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экономика Австралии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сочетает развитые города, крупную добычу ресурсов и поставки сельхозпродукции на внешние рынки.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держится на внутреннем спросе и экспорте сырья, поэтому мировые цены и торговые связи для неё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основных отраслей экономики Австралии по их роли.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сельское хозяйство
</a:t>
            </a:r>
            <a:endParaRPr lang="en-US" sz="2984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входит в число крупнейших поставщиков железной руды и угля. Эти ресурсы добывают в больших объёмах и отправляют на экспорт, поэтому они играют важную роль в доходах страны.
</a:t>
            </a:r>
            <a:endParaRPr lang="en-US" sz="1566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и 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районах, где мало осадков, широко развиты овцеводство и крупное скотоводство. Большие пастбища позволяют использовать землю там, где земледелие было бы слишком трудным.
</a:t>
            </a:r>
            <a:endParaRPr lang="en-US" sz="1471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сельхозрайоны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Австралии больше подходит для выращивания культур и разведения животных, потому что здесь климат мягче и дольше сохраняется влага. Поэтому именно там сосредоточено много ферм.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руды и угля, страна экспортирует шерсть мериносов, пшеницу, виноград, мясо и молочные продукты. Такое сочетание делает хозяйство Австралии зависимым и от природы, и от торговли.
</a:t>
            </a:r>
            <a:endParaRPr lang="en-US" sz="1394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образ жизни и города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австралийцев живёт в городах, поэтому именно там сосредоточены школы, университеты, больницы, транспорт и рабочие места в сфере услуг и современных технологий.
</a:t>
            </a:r>
            <a:endParaRPr lang="en-US" sz="1786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города очень разнообразны по составу населения. Здесь живут потомки переселенцев из Европы, Азии и других регионов мира, поэтому в стране соседствуют разные языки и традиции.
</a:t>
            </a:r>
            <a:endParaRPr lang="en-US" sz="1584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жизни в Австралии важны спорт и активный отдых. Жители любят плавание, серфинг, крикет, футбол и теннис, а тёплый климат помогает проводить много времени на улице.
</a:t>
            </a:r>
            <a:endParaRPr lang="en-US" sz="1656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Австралии сочетают деловые кварталы, набережные, парки и культурные центры. Они выглядят современно, но при этом сохраняют близость к природе и морю.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Австралии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распределяются полномочия между федеральной властью, штатами и территориями Австралии.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природы и меры защиты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Австралии не хватает воды, а высокая температура усиливает испарение. Это осложняет жизнь людей, работу фермеров и сохранение природных экосистем.
</a:t>
            </a:r>
            <a:endParaRPr lang="en-US" sz="133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 Австралии быстро распространяются в сухую и ветреную погоду. Поэтому важны раннее обнаружение возгораний, профилактика и чёткая работа спасательных служб.
</a:t>
            </a:r>
            <a:endParaRPr lang="en-US" sz="1325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 растения Австралии встречаются только здесь, поэтому исчезновение даже одного вида особенно опасно. Для их защиты создают заповедники и ведут наблюдение за численностью.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 прибрежные воды страдают от потепления океана и загрязнения. Сохранение морских экосистем требует ограничения вредных сбросов и восстановления кораллов.
</a:t>
            </a:r>
            <a:endParaRPr lang="en-US" sz="1325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помогают сохранять ландшафты, животных и растения в естественной среде. Они также дают людям возможность увидеть природу страны без разрушения хрупких мест обитания.
</a:t>
            </a:r>
            <a:endParaRPr lang="en-US" sz="13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привлекает туристов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часто совмещают в одной поездке отдых у океана, знакомство с городами и посещение необычных природных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Австралии в туризме — редкое сочетание морских, природных и городских маршрутов, которые подходят для разных интересов.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популярных туристических направлений Австралии.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550" y="1584875"/>
            <a:ext cx="5028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 науке, спорте и культуре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учёные изучают природу, океан, климат и редкие виды животных. Эти исследования особенно важны для страны с очень хрупкими экосистемами и длинной береговой линией.
</a:t>
            </a:r>
            <a:endParaRPr lang="en-US" sz="1151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занимает заметное место в жизни австралийцев. Особенно популярны плавание, теннис, регби и крикет, а тёплый климат делает занятия на открытом воздухе привычной частью жизни.
</a:t>
            </a:r>
            <a:endParaRPr lang="en-US" sz="121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актёрами, музыкантами и режиссёрами, работающими в разных жанрах. Культурная сцена страны связана и с мировыми тенденциями, и с местными традициями.
</a:t>
            </a:r>
            <a:endParaRPr lang="en-US" sz="124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проходят фестивали, выставки и спектакли, а современное искусство развивается рядом с работами, вдохновлёнными культурой коренных народов. Это делает культуру страны очень разнообразной.
</a:t>
            </a:r>
            <a:endParaRPr lang="en-US" sz="1151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аборигенов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коренных народов заметны в живописи, историях и обрядах. Их наследие помогает лучше понять древнюю историю Австралии и её особое место среди стран мира.
</a:t>
            </a:r>
            <a:endParaRPr lang="en-US" sz="13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 фактах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подборка основных сведений помогает быстро запомнить главные особенности страны и 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выделяется сочетанием большой площади, небольшого населения и очень ярких природных символов, среди которых особенно известен Большой Барьерный риф.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географических и демографических сведений об Австралии.
</a:t>
            </a:r>
            <a:endParaRPr lang="en-US" sz="15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страна контрастов и редкой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сочетанием сухого центра, оживлённых побережий, необычных животных, древней культуры и современной экономики. Именно такие контрасты делают её одной из самых запоминающихся стран мира.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2026-06-02T13:06:51Z</dcterms:created>
  <dcterms:modified xsi:type="dcterms:W3CDTF">2026-06-02T13:06:51Z</dcterms:modified>
</cp:coreProperties>
</file>