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и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происходят внезапно и меняют жизнь людей: от дома до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изучает, как природные условия влияют на жизнь людей. Рельеф, климат, реки, моря и движение земной коры объясняют, почему в одних местах чаще случаются землетрясения, а в других — наводнения, ураганы или засухи.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помогает понять бедствия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4251" y="1602394"/>
            <a:ext cx="237924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стихийных бедствий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 торнадо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это сильный ветер с дождём и высокими волнами на море. Торнадо представляет собой вращающийся столб воздуха, который способен ломать деревья и разрушать постройки за короткое время.
</a:t>
            </a:r>
            <a:endParaRPr lang="en-US" sz="1354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приводит к нехватке воды и гибели урожая. При жаркой и сухой погоде легко начинается лесной пожар, который быстро распространяется и угрожает людям, живущим рядом с природными зонами.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из-за резких движений участков земной коры. Земля начинает дрожать, а здания и мосты могут получить повреждения. Часто опасность усиливают пожары после аварий на сетях.
</a:t>
            </a:r>
            <a:endParaRPr lang="en-US" sz="111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активностью вулканов и выходом на поверхность раскалённых пород и газов. Опасны не только потоки лавы, но и пепел, который мешает дыханию и нарушает работу транспорта.
</a:t>
            </a:r>
            <a:endParaRPr lang="en-US" sz="1155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цунами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случается, когда вода выходит из берегов рек или идут очень сильные дожди. Цунами — это морские волны после подводных событий, которые могут быстро затоплять побережье.
</a:t>
            </a:r>
            <a:endParaRPr lang="en-US" sz="11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бедствия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других угрозу ощущают те бедствия, что связаны с водой и погодой: ливни и штормы могут затрагивать большие территории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Разрушительность не всегда равна частоте: часть событий бывает реже, но наносит особенно сильный ущерб, а другие повторяются чаще.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интерпретация: доли отражают качественное соотношение, без точных статистических процентов.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движение земной коры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толчок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возникает, когда участки земной коры резко смещаются. В этот момент земля начинает дрожать, а здания, мосты и дороги могут получать повреждения уже за секунды.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опасность — обрушение зданий и трещины на улицах. Дополнительный риск создают пожары из‑за аварий на газе, электричестве и других сетях, которые часто повреждаются первыми.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703" y="1647327"/>
            <a:ext cx="3127367" cy="292040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последствий разных бедствий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опасность чаще всего является главной и где риск особенно велик: от обрушений до затоплений и нехватки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бедствия есть своя «уязвимость»: здания, водные потоки или вода для жизни. Понимание причины помогает выбирать правильные меры защиты.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географии (без привязки к конкретной стране).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появляется, когда вода выходит из берегов рек или когда идут очень сильные дожди. Реже причиной становится таяние снега весной или прорыв дамб и других защитных сооружений.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ливни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низкие берега рек, прибрежные районы и места, где вода плохо уходит в землю. В таких зонах риск повторяется чаще, поэтому важны предупреждения и понятные планы действий.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подъём воды затапливает дома и нижние этажи, размывает дороги и может унести автомобили. Даже краткое отключение привычного пути приводит к трудностям с эвакуацией и доставкой помощи.
</a:t>
            </a:r>
            <a:endParaRPr lang="en-US" sz="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бедствий с временем 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связана с погодой: весной тает снег, летом чаще бывают грозы и жаркие дни, зимой опасны метели и заносы.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закономерность: в разные месяцы растёт вероятность разных явлений, значит, подготовка должна учитывать сезон.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модель (без точных статистических данных по конкретному региону).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штормы и торнадо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это очень сильный ветер вместе с дождём и высокими волнами на море. Шторм тоже связан с плохой погодой и сильным ветром, поэтому прибрежные территории оказываются особенно уязвимыми.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— это вращающийся столб воздуха, который может ломать деревья и разрушать постройки за несколько минут. Такие явления часто встречаются у морей и океанов, а также на равнинах.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подготовки: предупреждение → сбор вещей и действий → защита и связь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бедствию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 люди чаще получают травмы: ранения от обломков, ушибы при падениях, ожоги. Угроза сохраняется и после стихии, пока не будет обеспечена безопасность и убраны опасные участки.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чистота воды и санитарные условия. Грязная вода может привести к кишечным инфекциям, а затопления — к распространению плесени и бактерий, из-за чего обостряются хронические болезни.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здоровью бьют и воздух: дым от лесных пожаров и пыль после разрушений вызывают кашель, ухудшают работу дыхательных путей и повышают риск простуд. Особенно тяжело тем, кто вынужден долго находиться на улице.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пожилые люди и люди с хроническими заболеваниями нуждаются в особой заботе: им важнее питьевая вода, лекарства, контроль температуры и регулярное питание. Поддержка взрослых помогает быстрее восстановиться и снизить стресс.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стихийные бедствия влияют на здоровье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6798" y="1587736"/>
            <a:ext cx="1770405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тревожном наборе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 собирают заранее. Он помогает прожить первые часы после бедствия, когда связь может работать плохо, транспорт недоступен, а помощь приходит с задержкой.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покрывает ключевые потребности первых часов: вода, еда, безопасность, связь, документы и средства для поиска/обращения за помощью.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гражданской защите и памятки по подготовке к ЧС (общие рекомендации).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усиливают или уменьшают риск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природной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 разрушают природные склоны, почва хуже удерживает влагу. Это может усиливать оползни и наводнения, а значит повышать опасность для людей рядом с природными границами.
</a:t>
            </a:r>
            <a:endParaRPr lang="en-US" sz="1386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качество построек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 поймах рек чаще оказываются в воде, а при плохом укреплении зданий растет риск разрушений при землетрясениях и сильном ветре. Прочный дом — один из главных способов защиты.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и карты опасных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оповещения и понятные сообщения помогают быстро принять решение об эвакуации. Карты опасных районов подсказывают, где стоит быть особенно внимательными и заранее подготовить маршрут.
</a:t>
            </a:r>
            <a:endParaRPr lang="en-US" sz="1363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бедствии исход может отличаться. Обучение правилам, дисциплина во время сигналов тревоги и осторожность при воде, огне и ветре уменьшают число травм и потерь.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защиты помогают лучше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надежный результат дают меры «в связке»: предупреждение позволяет уйти из опасной зоны, укрепление зданий снижает разрушения, обучение помогает действовать без паники.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нескольких мер уменьшает ущерб заметно сильнее, чем любая отдельная. Это объясняется тем, что риски бедствия проявляются на разных этапах и в разных местах.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рекомендаций по гражданской защите (качественные выводы; значения на диаграмме — условная сравнительная шкала для наглядности).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катастроф и их уроки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на Гаити в 2010 году: прочность зданий спасает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землетрясения на Гаити пострадали тысячи людей, а многие здания получили тяжелые повреждения. Трагедия показала, что надежные конструкции и соблюдение строительных правил уменьшают разрушения. Быстрая медицинская и организационная помощь тоже играет решающую роль.
</a:t>
            </a:r>
            <a:endParaRPr lang="en-US" sz="8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2004 года: время предупреждения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33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2004 года волны цунами ударили по берегам в разных странах Индийского океана. Сначала люди часто не понимали происходящее и действовали слишком медленно. Урок — важность быстрых систем раннего оповещения и подготовленных маршрутов эвакуации.
</a:t>
            </a:r>
            <a:endParaRPr lang="en-US" sz="938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 Австралии 2019–2020 годов: защита от огня требует подготовки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сезоны сильной жары и ветра лесные пожары в Австралии быстро менялись и распространялись на большие территории. Многие столкнулись с дымом, эвакуацией и потерей жилья. Уроки — необходимость противопожарной профилактики, обучения и грамотного управления спасательными действиями.
</a:t>
            </a:r>
            <a:endParaRPr lang="en-US" sz="8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населения при сигналах тревоги и экстренной эвакуации (общие принципы гражданской защиты).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во время опасности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после бедствия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катастрофы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людей, оказание первой помощи, поиск пострадавших. Организуют пункты приема, где можно получить еду и временный инструктаж о безопасных действиях.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Размещают людей во временном жилье и обеспечивают чистую воду. Продолжают медицинскую помощь и доставку необходимых вещей, особенно тем, кто наиболее уязвим.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уборка завалов и ремонт дорог. Возобновляют работу школ, домов и связи, чтобы люди могли вернуться к обычной жизни как можно быстрее.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сопровождение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поддержка семей, которые потеряли дом, вещи или близких. Восстановление после бедствия занимает месяцы и даже годы, поэтому помощь продолжают.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особенно высок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растет не только из‑за природы территории, но и из‑за того, сколько людей там живет и насколько уязвимы здания и инфраструктура.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заселены районы с несколькими видами опасностей, тем больше людей может пострадать, даже если само событие имеет ограниченную «дальность» воздействия.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географии рисков стихийных бедствий; значения на диаграмме — условные для сравнения категорий.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школьник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маршрут эвакуации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Узнай, где находится ближайший безопасный выход и как добраться до места сбора. Обсуди с семьей, кто встречает после эвакуации, и держи этот план в памяти.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тренировках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школьных учений отрабатывают сигналы, порядок действий и безопасные зоны. Тренировки помогают действовать быстро и спокойно, когда ситуация становится настоящей и времени мало.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вести себя при ветре и пожаре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начинается сильный ветер, не подходи к окнам и не стой рядом с тем, что может упасть. При угрозе пожара сообщи взрослым и следуй инструкции по выходу.
</a:t>
            </a:r>
            <a:endParaRPr lang="en-US" sz="139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сразу звать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засухе экономь воду и не трать ее без необходимости. Если появляется сигнал тревоги или видна опасность, сразу сообщи взрослым и не действуй в одиночку.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нельзя полностью остановить, но их последствия реально уменьшить. Безопасность дают знание правил, прочные здания, точные предупреждения и быстрые действия людей и служб.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2026-05-13T00:07:31Z</dcterms:created>
  <dcterms:modified xsi:type="dcterms:W3CDTF">2026-05-13T00:07:31Z</dcterms:modified>
</cp:coreProperties>
</file>