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отрасли сырьевой экономики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ресурсов к товарам и ответственности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из которых строится жизнь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экономика превращает природные ресурсы в нужные обществу товары: от древесины и бумаги до металлов для техники и транспорта.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ресурса к готовому продукту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ресурсов в лесной промышленности и цветной металлургии.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промышленность: что входит в отрасль
</a:t>
            </a:r>
            <a:endParaRPr lang="en-US" sz="2845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Лесозаготовка даёт древесину, которая становится основой для досок, плит и бумаги. Без этого этапа не было бы дальнейшей переработки и готовых товаров.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Заготовка древесины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Деревообработка превращает брёвна в строительные материалы, мебель и детали. Здесь особенно важны точность распила, качество сушки и экономное использование сырья.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дерева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Целлюлозно-бумажное производство использует древесное волокно для выпуска бумаги, картона и санитарных изделий. Эта часть отрасли особенно заметна в быту и школе.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 картон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связана с ежедневной жизнью: от упаковки и тетрадей до дверей и поддонов. Её продукция окружает человека дома, в магазине и в школе.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вокруг нас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леса к изделию: путь ценности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лес проходит путь от восстановления до готовой продукции.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лесозаготовка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участок и отмечают деревья, которые можно рубить. Это помогает сохранить лес, избежать лишнего ущерба и подготовить работу для техники и рабочих.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участка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этап — вывоз к переработке. Он зависит от сезона, состояния дорог и расстояния до предприятия, потому что тяжёлые брёвна перевозить непросто.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на завод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древесину сортируют по породе, размеру и качеству. От правильной сортировки зависит, куда поедет материал: на доски, плиты или целлюлозу.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древесины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валки стволы перемещают к дороге или погрузочной площадке. Этот этап называют трелёвкой, и он требует мощной техники, особенно на неровной местности.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брёвен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лесозаготовки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Харвестер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Харвестер валит дерево, обрезает сучья и режет ствол на части. Такая машина ускоряет работу и делает её точнее, чем ручная рубка.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Форвардер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Форвардер собирает и вывозит сортименты к лесной дороге. Он помогает быстро доставить древесину туда, где её можно загрузить в транспорт.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Штабели древесины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Штабели брёвен показывают объём заготовки и сортировки. По ним видно, что древесина уже подготовлена к дальнейшей переработке на предприятии.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дорога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дорога нужна для вывоза тяжёлых грузов. Без неё даже хорошая техника не сможет быстро доставить древесину к переработке.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перерабатывают древесину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пилорамах брёвна распиливают на доски, брус и другие пиломатериалы. Этот этап важен для строительства, ремонта и производства мебели.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Распил и пиломатериалы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древесного волокна получают целлюлозу, из которой делают бумагу и картон. Так сырьё начинает работать не только в строительстве, но и в упаковке.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и бумага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Щепа, кора и опилки тоже идут в дело. Их используют как топливо, сырьё для плит и материал для мульчирования почвы.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отходов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продукции получают из одного ствола, тем эффективнее работает отрасль. Это уменьшает потери и помогает экономить лесные ресурсы.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использование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встречаем продукцию лесной отрасли
</a:t>
            </a:r>
            <a:endParaRPr lang="en-US" sz="2854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лесной отрасли нужна дома, в магазине, в школе и на стройке. Таблица показывает самые заметные примеры таких товаров.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даёт товары для разных сфер жизни, поэтому её продукция встречается почти повсюду.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«Лесная промышленность»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Добавленная стоимость в лесной цепочке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переработка, тем больше полезной продукции создаётся из одного и того же сырья.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переработка заметно увеличивает ценность продукции и сокращает потери сырья.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теме «Лесная промышленность»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Global Forest Resources Assessment 2020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 особенно важно: они регулируют влагу, защищают почвы и помогают удерживать углерод.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земной суши покрыто лесами, поэтому их восстановление критично для экологии.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идёт древесина после заготовки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древесина на предприятии находит полезное применение: от досок до топлива из отходов.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доля идёт в продукцию с высокой добавленной стоимостью, а отходы используются дополнительно, а не выбрасываются.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лесопереработке, 2025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географии и технологии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 охватывает металлы, без которых невозможно представить транспорт, электричество и современную технику.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металлов часто выделяют в школьном курсе как ключевые для 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руды к концентрату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подготовки руды к плавке на предприятиях цветной металлургии.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цветные металлы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технологической цепочки получения металла из руды для учебной презентации.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металлы и где они применяются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каждого металла есть своё главное преимущество и своя типичная область применения.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металлов напрямую определяют, где их используют: от электрических кабелей до самолётов и защитных покрытий.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цветной металлургии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цветной металлургии в повседневной жизни
</a:t>
            </a:r>
            <a:endParaRPr lang="en-US" sz="2845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Провода и кабели делают из металлов, которые хорошо проводят электрический ток. Поэтому цветная металлургия тесно связана с энергетикой, связью и работой бытовой техники.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Трубы, сплавы и крепёжные детали используют в строительстве и промышленности. Такие материалы должны выдерживать нагрузку, не разрушаться и долго служить.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входят в состав смартфонов, аккумуляторов и других устройств. Они нужны там, где важны надёжность, компактность и способность работать с электроникой.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автомобилях, самолётах и поездах ценят металлы за прочность и сравнительно малую массу. Это помогает делать транспорт безопаснее, быстрее и экономичнее.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цветные металлы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профили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Алюминиевые профили встречаются в окнах, дверях и фасадных системах. Они ценятся за малый вес, аккуратный вид и удобство монтажа в зданиях и конструкциях.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Провода и кабели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провода лежат в основе домашней проводки и электроники. Хорошая проводимость делает медь одним из самых важных материалов для передачи энергии.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Авиационные детали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самолёта часто делают из лёгких и прочных сплавов. Здесь особенно важно, чтобы материал выдерживал нагрузку и не увеличивал лишний вес.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Батареи нужны в телефонах, часах, электромобилях и накопителях энергии. Для них выбирают материалы, которые помогают хранить и отдавать заряд надёжно.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эффективность в металлургии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металлургии особенно затратна плавка, поэтому предприятия стараются использовать тепло повторно и точнее управлять режимами работы оборудования.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меры, которые уменьшают потери тепла и стабилизируют процесс. Это снижает расходы и нагрузку на окружающую среду.
</a:t>
            </a:r>
            <a:endParaRPr lang="en-US" sz="1256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энергосбережения в металлургии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к пользе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и цветная металлургия показывают, как природные ресурсы превращаются в нужные вещи. Чем лучше работают технологии, переработка и охрана природы, тем больше пользы получает общество.
</a:t>
            </a:r>
            <a:endParaRPr lang="en-US" sz="12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2026-07-27T00:30:33Z</dcterms:created>
  <dcterms:modified xsi:type="dcterms:W3CDTF">2026-07-27T00:30:33Z</dcterms:modified>
</cp:coreProperties>
</file>