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модуля: Стили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 стилей жизни и их воздействие на здоровье и привычки.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важен стиль жизни?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жизни объединяет привычки, активности, питание и общение. Он формируется под влиянием семьи, школы, общества и медиа, а также отражает интересы и окружающую среду подростка.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жизни — это устойчивый набор привычек, поведения и целей, определяющих ежедневные действия человека в разных сферах.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жизни отличаются у представителей разных культур и возрастных групп, отражая уникальность образа существования.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включает распорядок дня, предпочтения в еде, уровень физической активности и виды досуга, формируя индивидуальность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стиля жизни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стилей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стиль характеризуется подвижностью, разнообразным досугом и постоянными действиями в течение дня.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стиль предполагает преобладание сидячих занятий, длительное время у экранов и ограниченную физическую активность.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Креативный стиль проявляется через творческие увлечения — музыку, искусство и создание нового.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стиль ориентирован на регулярные физические тренировки и поддержание здоровья через спорт.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 пассивный образ жизни: различия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посещают спортивные секции, занимаются бегом и участвуют в мероприятиях на свежем воздухе. Эти активности развивают выносливость и усиливают командный дух.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город и активные подростки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подростки проводят часы перед экранами смартфонов и телевизоров, предпочитая пассивный отдых. Это часто приводит к снижению энергии и ухудшению самочувствия.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диван: пример пассивного дня
</a:t>
            </a:r>
            <a:endParaRPr lang="en-US" sz="13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увлекающиеся музыкой, развивают творческие способности и эмоциональный интеллект, участвуя в коллективах или занимаясь самостоятельно.
</a:t>
            </a:r>
            <a:endParaRPr lang="en-US" sz="721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вдохновение
</a:t>
            </a:r>
            <a:endParaRPr lang="en-US" sz="1386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помогают не только поддерживать здоровье, но и формируют навыки общения, ответственности и самодисциплины среди сверстников.
</a:t>
            </a:r>
            <a:endParaRPr lang="en-US" sz="723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как средство социализации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театральные студии и рукоделие стимулируют воображение и дают возможность реализовать личные идеи и эмоции в безопасной среде.
</a:t>
            </a:r>
            <a:endParaRPr lang="en-US" sz="714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 и саморазвитие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формируют стиль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выбирают активные и творческие направления, отражая разнообразие интересов.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отмечают, что разнообразие стилей указывает на разные потребности в саморазвитии и отдыхе.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жизни подростков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школьников 12–14 лет,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окружения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основные привычки — режим дня, питание и отношение к физкультуре и учёбе, задавая основу для стиля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друзья и примеры для подражания влияют на выбор увлечений и поведения в свободное время.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общество поддерживают или корректируют привычки через образовательные и развивающие программы.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стиль жизни подростка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питающиеся сбалансированно, включают в меню овощи, белки и сложные углеводы, поддерживая энергию и здоровье на высоком уровне.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рацион в повседневности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потребление фастфуда и газированных напитков негативно сказывается на общем состоянии — оно снижает иммунитет и способствует набору лишнего веса.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фастфуда и сладких напитков
</a:t>
            </a:r>
            <a:endParaRPr lang="en-US" sz="13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сне, физической активности и потреблении овощей отражают культурные особенности и образ жизни подростков в разных странах.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указывают на разные приоритеты в здоровье и образе жизни среди стран.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привычек: Россия, США и Япония
</a:t>
            </a:r>
            <a:endParaRPr lang="en-US" sz="245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2023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 и технологий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видеоигры изменяют досуг подростков, предоставляя новые способы взаимодействия и развлечений, что зачастую снижает активность на свежем воздухе.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устройства облегчают коммуникацию, но также способствуют замещению живого общения цифровым, влияя на социальные навыки и привычки.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формируют уникальные поведенческие модели, меняя распорядок дня подростков и увеличивая время экранного использования.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оказывают влияние на сон, физическую активность и концентрацию, создавая как возможности, так и вызовы для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подростки сталкиваются с быстрым темпом жизни, большим количеством развлечений и доступом к разнообразной инфраструктуре. Часто они пользуются общественным транспортом и проводят время в социальных центрах.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ритм жизни подростков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подростки больше времени проводят на свежем воздухе, участвуют в физическом труде и поддерживают тесные семейные связи. Их досуг чаще связан с природой и традиционными занятиями.
</a:t>
            </a:r>
            <a:endParaRPr lang="en-US" sz="604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сельского стиля жизни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городского и сельского образа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распорядок дня подростка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подъёма, гигиенических процедур и завтрака — важного для энергии на весь день.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школьные уроки и дополнительное образование, требующее концентрации и активности.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занятия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увлечений и расслабления, способствующее развитию и хорошему настроению.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хобби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для восстановления сил и поддержания здоровья, оптимум — не менее 8 часов.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спорта улучшают выносливость и укрепляют сердечно-сосудистую систему. Они доступны как в городе, так и в сельской местности, способствуют общему тонусу организма.
</a:t>
            </a:r>
            <a:endParaRPr lang="en-US" sz="971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плавание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 и волейбол развивают координацию, работу в команде и коммуникативные способности, а также помогают формировать дисциплину.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развивают гибкость и чувство ритма, йога способствует расслаблению и борьбе со стрессом, улучшая психоэмоциональное состояние подростков.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йога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физической активности среди подростков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подростки уделяют гаджетам больше времени, чем физической активности, что требует баланса для здоровья.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экранного времени над спортом может нежелательно влиять на физическое и психическое состояние подростков.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время, посвящённое хобби и спорту
</a:t>
            </a:r>
            <a:endParaRPr lang="en-US" sz="245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РАН, 2022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внутренних и внешних факторов на повседневные выборы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стиля жизни подростка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Креативный стиль развивает мышление и воображение, но для его реализации нужна поддержка окружающих и время для творчества.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разнообразных стилей жизни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образ жизни связан с риском лишнего веса, снижением настроения и общей усталостью, что требует внимания и коррекции.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стиль жизни улучшает физическое здоровье, способствует развитию социальных навыков и повышает энергичность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 физических нагрузках и сбалансированное питание делают футболиста примером для подростков, стремящихся к гармоничному развитию.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Головин поддерживает здоровье благодаря регулярным тренировкам и контролю питания. Его режим включает отказ от вредных привычек, что повышает спортивные результаты.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здорового образа жизни — Александр Головин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 улучшению стиля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реалистичные и достижимые цели, чтобы внедрять положительные изменения постепенно и избежать перегрузок.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Поощряйте поддержку и мотивацию среди друзей и семьи для укрепления новых привычек и эффективного преодоления трудностей.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Минимизируйте время, проведённое за гаджетами, заменяя его активными занятиями и живым общением.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в ежедневный рацион полезные продукты и добавляйте умеренную физическую активность для общего укрепления здоровья.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осознанного выбора стиля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жизни подростка формирует фундамент здоровья и успехов, а осознанный подход к привычкам и интересам способствует развитию полноценной и гармоничной личности.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2026-05-07T05:34:09Z</dcterms:created>
  <dcterms:modified xsi:type="dcterms:W3CDTF">2026-05-07T05:34:09Z</dcterms:modified>
</cp:coreProperties>
</file>