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What Are You Doing Now?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Present Continuous для описания текущих действий в повседневном общении и учебе.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выражать происходящее прямо сейчас помогает участвовать в диалогах и точно понимать собеседника, выделяя временные события от постоянных в школе и дома.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описывать действия в настоящем моменте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Present Continuous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— это грамматическая форма, описывающая действия, происходящие в момент речи или в ограниченный период времени рядом с настоящим.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 помощью вспомогательного глагола to be в нужной форме (am, is, are) и основного глагола с окончанием –ing.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позволяет акцентировать внимание на процессе действия, отличая его от привычных или регулярных событий.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первым лицом единственного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подлежащего «I» используется связка «am» с глаголом на –ing: I am reading a book сейчас. Это основной способ построения утвердительных предложений этого времени.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форм для 3-го лица единственного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местоимами he, she, it применяется «is»: He is writing a letter. Таким образом, глагол всегда сопровождается соответствующей формой to be.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для множественного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«we», «you», «they» используется «are»: They are playing football сейчас. Вариативность формы to be зависит от лица и числа, а окончание –ing добавляется к глаголу.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утвердительных предложений в Present Continuous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now, at the moment, right now указывают, что действие происходит в момент речи и требуют употребления Present Continuous.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today, this week, currently охватывают более длительный текущий период, подчеркивая временный характер 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помогают четко определить, когда уместно использовать Present Continuous, выводя значение временных явлений в речи.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маркеры времени для Present Continuous
</a:t>
            </a:r>
            <a:endParaRPr lang="en-US" sz="25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вопросов am/is/are ставятся перед подлежащим: Are you studying? Это позволяет уточнять, происходит ли действие в момент речи.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конструкции
</a:t>
            </a:r>
            <a:endParaRPr lang="en-US" sz="128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отрицаниях между to be и глаголом добавляется not: He is not watching TV. Этот прием применяется ко всем лицам и числам.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
</a:t>
            </a:r>
            <a:endParaRPr lang="en-US" sz="1297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I am not sleeping, She is not working, They are not going home. Каждый пример показывает правильное согласование форм и отрицание.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для разных местоимений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вопросы и отрицания в Present Continuous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выражает действия, происходящие в данный момент или временно, акцентируя процесс: I am eating now.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привычные, регулярные действия или общеизвестные истины: I eat breakfast every day.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времени меняет смысл предложения, выделяя либо текущий характер действия, либо его постоянство.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необходимо для точности коммуникации и правильного интерпретирования высказываний.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Present Continuous и Present Simple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Действия, происходящие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«I am reading a book» указывает на процесс в момент разговора. Такая ситуация подчеркивает непосредственность действия.
</a:t>
            </a:r>
            <a:endParaRPr lang="en-US" sz="1109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ситуации вне настоящего момента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типа «I am living at my grandmother’s this summer» описывают временные состояния, не обязательно происходящие прямо сейчас.
</a:t>
            </a:r>
            <a:endParaRPr lang="en-US" sz="116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изменений и неприятных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«She is always losing her keys» показывает повторяющееся раздражающее действие, подвергающееся усилению через Present Continuous.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случаи использования Present Continuous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преобладает, отражая речь о регулярных действиях и фактах.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активно применяется для описания текущих событий и временных процессов.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Corpus,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 английского в разговорной речи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времени: Present Continuous или Present Simple
</a:t>
            </a:r>
            <a:endParaRPr lang="en-US" sz="17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 условиям для правильного выбора временной формы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образования –ing-формы к инфинитиву глагола всегда добавляется окончание –ing. Это основное правило позволяет строить Present Continuous и другие грамматические формы, описывающие действия в процессе исполнения.
</a:t>
            </a:r>
            <a:endParaRPr lang="en-US" sz="1057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добавления –ing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глагол оканчивается на букву 'e', её необходимо опустить перед добавлением –ing. Например, глагол make превращается в making. Такое правило упрощает произношение и группу глаголов в английской грамматике.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Опускание конечной буквы 'e'
</a:t>
            </a:r>
            <a:endParaRPr lang="en-US" sz="1297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образовании формы с –ing удваивается последняя согласная, если перед ней стоит одна гласная: sit — sitting. В глаголах, оканчивающихся на –ie, последняя гласная заменяется на –y: die — dying. Это помогает сохранить правильное звучание слова.
</a:t>
            </a:r>
            <a:endParaRPr lang="en-US" sz="1058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 и замена –ie на –y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–ing-формы глаголов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состояния обозначают чувства, мысли и состояния (like, love, want, know, believe) и обычно не употребляются в Present Continuous, так как не описывают действия в процессе.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возникают, когда такие глаголы получают динамическое значение, указывающее на временное изменение или процесс: например, выражение «She is loving the new job» описывает смену эмоционального состояния.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употребляемые глаголы состояния включают prefer, hate, need, understand, mean, feel (в значении иметь мнение), которые при необходимости могут входить в динамические конструкции для особых случаев.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определить, можно ли использовать Present Continuous с глаголами состояния, основываясь на том, выражается ли постоянное состояние или временный, изменяющийся процесс.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состояния и Present Continuous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2718" y="2477750"/>
            <a:ext cx="297166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предложения в Present Simple и соответствующие варианты в Present Continuous, иллюстрирующие различие в значении и использовании времен.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повторяющиеся или постоянные действия, тогда как Present Continuous акцентирует внимание на происходящем в данный момент или временной ситуации.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Grammar, 2022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Present Simple и Present Continuous в предложениях
</a:t>
            </a:r>
            <a:endParaRPr lang="en-US" sz="25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краткие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с Present Continuous можно ответить коротко, например: 'Are you watching TV?' — 'Yes, I am.' Это экономит время и поддерживает разговор без повторения всего предложения.
</a:t>
            </a:r>
            <a:endParaRPr lang="en-US" sz="109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краткие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отрицательном ответе структура меняется: 'Are they coming?' — 'No, they aren’t.' Такое сокращение распространено и улучшает естественность общения в устной речи.
</a:t>
            </a:r>
            <a:endParaRPr lang="en-US" sz="113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для разных местоимений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разных местоимений используются формы am, is, are: 'Is he cooking?' — 'Yes, he is.' 'Are we playing?' — 'No, we aren’t.' Это простая форма, незаменимая в диалогах.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на вопросы в Present Continuous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перестановка или пропуск вспомогательного глагола am/is/are, что приводит к неправильной грамматической структуре, например: 'He working now' вместо 'He is working now'.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использование окончания –ing, включая ошибки с удвоением согласных и опусканием буквы 'e', например: 'sititing' или 'makeing' вместо 'sitting' и 'making'.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времен Present Continuous и Present Simple, когда временной маркер игнорируется, и учащиеся употребляют неправильную форму при описании текущих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What are you doing now? — I’m doing my homework. — Are you listening to music? — No, I’m not. I’m reading. Такой диалог отражает повседневное общение подростков дома или в школе.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 школьной обстановке
</a:t>
            </a:r>
            <a:endParaRPr lang="en-US" sz="1237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Собеседники обмениваются информацией о текущих занятиях, применяя вопросы и ответы в Present Continuous, подчеркивая действия, происходящие прямо в момент разговора.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повседневного взаимодействия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простая структура позволяет легко обмениваться сведениями о происходящем, поддерживать диалог и уточнять детали, используя правильные грамматические формы.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использования в диалоге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использованием Present Continuous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употребление Present Continuous помогает выражать разнообразные текущие действия и процессы, что делает коммуникацию живой и своевременной.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онлайн-диалогах и социальных сетях это время служит для передачи мгновенных впечатлений и описания происходящего, усиливая интерактивность общения.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Present Continuous расширяет возможности выразить эмоции и намерения, отражая динамику событий и изменчивость состояния.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навыка использования данного времени способствует успешному взаимодействию в англоязычной среде, улучшая понимание и выразительность речи.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Present Continuous в современной коммуникации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предложений о текущих действиях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заключается в составлении пяти предложений, описывающих события, происходящие в данный момент, что помогает закрепить структуру Present Continuous на практике.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Present Simple в Present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Переделка четырёх предложений из обычного настоящего времени в форму Present Continuous позволяет усвоить разницу и навыки правильного употребления глаголов.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исправление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Учащимся предлагается найти грамматические ошибки в примерах и исправить их, что развивает внимательность и понимание правильной формы глаголов.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упражнения по теме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и ресурсы для успешного освоения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устная практика с носителями и одноклассниками помогает привыкнуть к естественному использованию Present Continuous и отработать произношение.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видеоматериалов и прослушивание подкастов на английском языке развивают восприятие и понимание живой речи с применением правильной грамматики.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интерактивных платформ, дневников и голосовых сообщений стимулирует самостоятельную работу и закрепление материала через современные технологии.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Present Continuous
</a:t>
            </a:r>
            <a:endParaRPr lang="en-US" sz="3241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Present Continuous открывает возможности для уверенного выражения текущих событий и успешного взаимодействия на английском, что является базой для дальнейшего языкового развития и профессионального роста.
</a:t>
            </a:r>
            <a:endParaRPr lang="en-US" sz="13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2026-05-07T22:23:04Z</dcterms:created>
  <dcterms:modified xsi:type="dcterms:W3CDTF">2026-05-07T22:23:04Z</dcterms:modified>
</cp:coreProperties>
</file>