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страны мира в 1850–1914 гг.: Обзор и ключевые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85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развития ключевых держав в эпоху больших перемен и глобальных вызовов.
</a:t>
            </a:r>
            <a:endParaRPr lang="en-US" sz="185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стремительных изменений: индустриализация, рост городов, новые социальные группы и постоянные конфликты, которые изменили глобальный баланс сил.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рубеже XIX и XX веков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обладала мощным флотом, обширными колониями и развитой промышленностью, что делало её ведущей морской и экономической силой.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демонстрировала стремительный рост промышленности, сильную армию и научно-технические инновации, быстро завоевывая роль главной континентальной державы.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выделялась развитой железнодорожной сетью, крупными колониальными владениями и культурным влиянием в Европе и за её пределами.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отличались масштабами территориального расширения, быстрым индустриальным развитием и формированием крупнейших корпораций мира.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державы и их сильные стороны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запускает промышленную революцию с внедрением парового двигателя и механизации ткачества.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1830–1850-е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технологий в Франции и США, активное строительство железных дорог и мануфактур.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1870–1890-е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ускоряет промышленный рост, развиваются химия и машиностроение, появляются крупные промышленные центры.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выходят в лидеры в производстве стали и угля, индустриализация охватывает новые отрасли и регионы.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революция: этапы развития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владения великих держав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империя: глобальный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Британская империя контролировала обширные территории — Индию, Канаду, Австралию и Египет, обеспечивая себе важные ресурсы и морские пути.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колонии в Африке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управляла крупными колониями в Северной и Западной Африке, что усиливало её экономическое и политическое влияние на континенте.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Италия входят в колониальную гонку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XIX века Германия и Италия начали стремительно создавать свои колониальные владения, стремясь отвоевать часть мирового влияния.
</a:t>
            </a:r>
            <a:endParaRPr lang="en-US" sz="9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дороги: транспортная революция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Транссибирская магистраль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1891 по 1916 год была построена железнодорожная линия, объединившая европейскую часть России с Дальним Востоком и открывшая новые возможности для торговли.
</a:t>
            </a:r>
            <a:endParaRPr lang="en-US" sz="971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сети Германии и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сети железных дорог обеспечивали мобильность населения и поддерживали промышленный рост в центральной и западной Европе.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Трансконтинентальная железная дорога в США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дороги в 1869 году связало восток и запад страны, ускорив экономическое развитие и стимулируя миграцию.
</a:t>
            </a:r>
            <a:endParaRPr lang="en-US" sz="9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промышленности, 1850–1914 годы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США быстро догоняют и перегоняют Великобританию к концу XIX века на многих промышленных направлениях.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смещение лидирующих позиций в производстве в пользу новых индустриальных держав.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ведущих стран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(1853–1856) изменила расстановку сил: Великобритания и Франция оказали влияние на ослабление России в Европе.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(1871) и последующее формирование Союзов стали основой для напряжённости, приведшей к Первой мировой войне в 1914 году.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конфликты и союзы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4818" y="1394038"/>
            <a:ext cx="387436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политических системах влияли на стратегию и развитие колониальных империй и экономики.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специализированные справочники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политическую структуру и масштаб колониальных владений крупных мировых держав на рубеже веков.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правления и колоний ведущих держав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империя и морская мощь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1914 году Британская империя охватывала ключевые территории, включая Индию и Австралию. Королевский флот гарантировал безопасность и влияние на мировую торговлю.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индустриального расцвета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промышленности сопровождался развитием железных дорог и круизных лайнеров. Распространение английского языка усиливало культурное и экономическое влияние Британии.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— «Мировая мастерская»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развитие и транспортная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значительно расширила железнодорожную сеть, что способствовало росту промышленности и финансовому развитию. К концу XIX века банки стали крупными игроками в экономике страны.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и колониальное расширение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стал центром мировой культуры, искусства и моды, оказывая влияние на Европу. Французские колонии, такие как Алжир и Индокитай, укрепляли экономическую и политическую позицию Франции.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экономические и культурные достижения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быстро превратилась во ведущую индустриальную державу, развивая металлургию, химическую промышленность и машиностроение. К началу XX века её промышленность конкурировала с ведущими странами мира.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Германия стала центром научных открытий в физике и химии, а электротехника получила большое развитие. Страна укрепляла своё политическое влияние в Европе через союзы и военную мощь.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взлёт Германии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США существенно увеличили производство стали, угля и нефти, став мировым лидером в этих отраслях. Железные дороги связывали восток с западом страны, способствуя развитию новых территорий.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крупных корпораций и рост городов сопровождались технологическими новшествами, включая первые автомобили. Расширение границ обеспечило природные ресурсы для дальнейшего индустриального прогресса.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промышленный скачок и территориальное расширение
</a:t>
            </a:r>
            <a:endParaRPr lang="en-US" sz="2242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Россия оставалась преимущественно аграрной страной с большинством населения, занятым в сельском хозяйстве. Однако промышленное производство постепенно росло, занимая третье место в Европе к 1900 году.
</a:t>
            </a:r>
            <a:endParaRPr lang="en-US" sz="1005" dirty="0"/>
          </a:p>
        </p:txBody>
      </p:sp>
      <p:sp>
        <p:nvSpPr>
          <p:cNvPr id="6" name="Text 1"/>
          <p:cNvSpPr txBox="1"/>
          <p:nvPr/>
        </p:nvSpPr>
        <p:spPr>
          <a:xfrm>
            <a:off x="6005175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строительство Транссибирской железнодорожной магистрали и реформы Александра II заложили основу для модернизации. Социальные изменения усиливали противоречия между традиционной деревней и быстро растущими городами.
</a:t>
            </a:r>
            <a:endParaRPr lang="en-US" sz="946" dirty="0"/>
          </a:p>
        </p:txBody>
      </p:sp>
      <p:sp>
        <p:nvSpPr>
          <p:cNvPr id="7" name="Text 2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аграрная империя и начало индустриализации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Геополитическая карта мира: 1850–1914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— колосс с глобальным влиянием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Британия контролировала обширные территории в Африке, Азии и Австралии. Колонии играли важную роль в экономике и политике, обеспечивая ресурсы и стратегические позиции по всему миру.
</a:t>
            </a:r>
            <a:endParaRPr lang="en-US" sz="872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Германия: разные подходы к колониальной экспансии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укрепляла свои владения в Африке и Юго-Восточной Азии, тогда как Германия поздно вошла в колониальную гонку, сосредотачиваясь на Африке. Это вызывало дипломатические споры и конкуренцию между державами.
</a:t>
            </a:r>
            <a:endParaRPr lang="en-US" sz="835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территорий России и США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удерживала крупнейшую сухопутную империю, простирающуюся от Европы до Тихого океана. США расширялись за счёт приобретений и освоения западных территорий, усиливая своё экономическое и политическое влияние.
</a:t>
            </a:r>
            <a:endParaRPr lang="en-US" sz="8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1884–1885 гг. закрепила правила раздела Африки между европейскими державами, усилив соперничество и вызвав новые конфликты. Колониальные притязания вызывали напряжённость на международной арене.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столкновения — например, итальянские завоевания в Эритрее и Ливии, а также война между США и Испанией за Кубу и Филиппины — демонстрируют рост военной активности в борьбе за колонии.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империи и борьба за территории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613" y="1808050"/>
            <a:ext cx="3945674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экономическая статистика начала XX века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доле мирового промышленного производства в начале XX века показывают смещение экономической мощи в сторону США и Германии.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промышленного центра с Великобритании на США и Германию отражает изменения в глобальной экономической и политической мощности.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ведущих стран, 1900 год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представляла конституционную монархию с сильным парламентом и премьер-министром, что обеспечивало стабильность и развитие политических свобод на фоне традиций.
</a:t>
            </a:r>
            <a:endParaRPr lang="en-US" sz="104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Россия — монархии с различной степенью реформ: первая сочетала царизм и элементы парламентаризма, вторая — сохраняла централизованную власть, что влияло на её политическую динамику.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являлась республикой с парламентарной системой, прошла через несколько революций, что отражало динамику политических изменений и борьбы за демократию.
</a:t>
            </a:r>
            <a:endParaRPr lang="en-US" sz="1092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государственного устройства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и научные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Изобретения, такие как электрическая лампа Эдисона и радиосвязь Маркони, революционизировали быт и коммуникации. Телефон Белла и первые автомобили Бенца изменили способы общения и транспорта.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инноваций на общество и экономику
</a:t>
            </a:r>
            <a:pPr algn="l" indent="0" marL="0">
              <a:lnSpc>
                <a:spcPct val="115000"/>
              </a:lnSpc>
              <a:buNone/>
            </a:pPr>
            <a:r>
              <a:rPr lang="en-US" sz="13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новшества повысили производительность на заводах и улучшили качество жизни. Массовое внедрение инноваций создало основу для дальнейшей модернизации и роста экономики.
</a:t>
            </a:r>
            <a:endParaRPr lang="en-US" sz="1362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и его драйверы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значение ведущих держав для современного мира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ведущих стран сформировало политический и экономический ландшафт XX века. Индустриализация и научный прогресс этих стран стали фундаментом для современного общества и глобальных процессов.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2026-05-11T00:08:25Z</dcterms:created>
  <dcterms:modified xsi:type="dcterms:W3CDTF">2026-05-11T00:08:25Z</dcterms:modified>
</cp:coreProperties>
</file>