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базы хранят данные в таблицах и связывают их ключами, а СУБД обеспечивает доступ и защиту.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базы данных и СУБД: основа хранения информации в цифровом мире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11 класса информатики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окружают вас: электронные журналы, магазины, банки, библиотеки и соцсервисы. Реляционная модель предложена Эдгаром Коддом в 1970 году, а SQL стал стандартным языком работы. Важны целостность, транзакции и права доступа.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реляционная база данных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 таблицах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база организует информацию в виде таблиц, где строки соответствуют объектам, а столбцы — их свойствам. Это помогает ясно описывать структуру данных и понимать, что именно хранится.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таблицами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дают возможность объединять связанные сведения без постоянного дублирования. Благодаря этому поиск по нужным критериям становится логичнее, а обновления легче контролировать, сохраняя согласованность данных.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 для точной идентификации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однозначно находить записи, используют ключи. Первичный ключ определяет каждую строку без двусмысленности, а внешние ключи указывают, как связаны таблицы. Так уменьшаются ошибки и путаница.
</a:t>
            </a:r>
            <a:endParaRPr lang="en-US" sz="12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задаёт структуру данных: строки и столбцы. Ключи и ограничения обеспечивают точность, а индексы ускоряют поиск по часто используемым полям.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модель держится на чёткой структуре и контроле ошибок: ключи связывают сведения, ограничения предотвращают некорректные данные, индексы ускоряют запросы.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реляционной модели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реляционная модель данных и основные понятия SQL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таблицы и типовые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схеме обычно есть таблицы «Ученики», «Предметы» и «Оценки». Один ученик может получать много оценок, а один предмет встречается во множестве оценочных записей. Это удобно моделировать связями по ключам.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схемы данных: ученики, предметы, оценки
</a:t>
            </a:r>
            <a:endParaRPr lang="en-US" sz="2674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почти не нужно дублировать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 каждой таблицы есть первичный ключ, а в «Оценках» — внешние ключи, указывающие на конкретного ученика и предмет. Благодаря этому сведения о ученике не повторяются в каждой строке журнала, а исправления делаются в одном месте.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описаны строго и связаны ключами, запросы дают стабильные результаты, а изменения легче контролировать и проверять. Это особенно заметно в учебных и учётных системах.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реляционной модели (без привязки к конкретным числам в источниках)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реляционных баз данных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сила реляционной модели — в сочетании структуры и надёжности. Уменьшение дублирования и поддержка связей делают данные управляемыми при росте объёма.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 принимает таблицы и хранит их на диске, организуя доступ к данным. При этом она обеспечивает быстрый поиск по запросам и ведёт работу с физическим хранением, не скрывая логику от пользователя.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система управления базами данных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запрос на изменение проходит через проверки: корректность команд, права доступа и соблюдение правил целостности. СУБД гарантирует, что изменения не приведут к противоречиям в структуре данных и связях.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СУБД — PostgreSQL, MySQL, Microsoft SQL Server, Oracle Database и SQLite. Они различаются масштабом и режимами работы, но объединены общей задачей: надёжно управлять таблицами и их связями.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запрос превращается в результат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Пользовательский SQL-запрос в реляционной СУБД: проверка, план выполнения и поиск по таблице или индексу.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SQL как язык работы с данными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SQL используют для чтения и изменения данных: выборки, добавления, обновления и удаления. Команды SELECT, INSERT, UPDATE и DELETE позволяют управлять содержимым таблиц без ручной обработки файлов.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объединять информацию из разных таблиц, применяют JOIN. Это позволяет получать, например, записи об оценках вместе с именами учеников и названиями предметов, сохраняя связи между объектами.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подытожить множество строк, используют GROUP BY. Вместе с агрегатными функциями он помогает строить отчёты: средние баллы, количества оценок по предметам, итоги по классам и периодам.
</a:t>
            </a:r>
            <a:endParaRPr lang="en-US" sz="1173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упорядочивания результатов применяют ORDER BY. SQL также упрощает формирование отчётов и повторяемых запросов, делая работу с данными стандартной и воспроизводимой.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Нормализация: как уменьшить дублирование данных
</a:t>
            </a:r>
            <a:endParaRPr lang="en-US" sz="254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приводит схему к более логичным формам: значения становятся атомарными, ключевые зависимости уточняются, а лишние переносы между столбцами устраняются.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дублирования и ложных зависимостей, тем проще поддерживать базу: обновления становятся безопаснее, а логика данных — понятнее.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нормализации реляционных баз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Кардинальность определяет, сколько строк одной таблицы связано с одной строкой другой. При проектировании учитывают и ограничения на отсутствие значений, чтобы связи оставались корректными.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теория реляционных баз данных; модель кардинальностей (без привязки к конкретным измерениям).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связей между таблицами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учебных и прикладных схем сводится к связям 1:N, а сложные отношения реализуют через промежуточные таблицы, сохраняя целостность и избегая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ускоряет выборку по полю, потому что СУБД быстрее находит нужные строки, не просматривая всю таблицу. Чаще всего индексируют идентификаторы, даты, фамилии и параметры фильтра.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индекса — увеличение времени на запись: при добавлении, удалении или обновлении данных обновляется и индекс. Поэтому индексы создают обдуманно, а не «на всё подряд» для экономии ресурсов.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и скорость поиска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Транзакция объединяет несколько операций в одно логическое действие: либо выполняется всё целиком, либо не выполняется ничего. Это критично, когда данные меняются в нескольких таблицах сразу.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Транзакции и надёжность данных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ACID описывают надёжность: атомарность (всё или ничего), согласованность (данные остаются корректными), изолированность (эффекты не мешают параллельной работе), долговечность (результат сохраняется после фиксации).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транзакциям база защищена от частичных изменений при сбоях программы или компьютера. Это помогает предотвратить разрывы в данных при переводе денег, оформлении заказов и массовых обновлениях.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СУБД завершает транзакцию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действий при работе транзакции: контроль ошибок и итоговая фиксация.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распространённых систем управления базами данных и их характерные особенности для учебных и реальных проектов.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СУБД оптимизируются под разные сценарии: от небольших локальных приложений (SQLite) до больших корпоративных систем (Oracle, SQL Server), при этом принципы реляционной модели сохраняются.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СУБД и их 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документация PostgreSQL, MySQL, SQLite, Oracle и Microsoft.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3468" y="509171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данных и права доступа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данным обычно разделяют по ролям: чтение, добавление, изменение и администрирование. Это помогает ограничить «лишние» действия и снижает ущерб в случае ошибки пользователя или настройки.
</a:t>
            </a:r>
            <a:endParaRPr lang="en-US" sz="1038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Аутентификация и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 используют учётные данные для входа и проверки подлинности. Правильно настроенные учётные записи и политика паролей уменьшают риск несанкционированного доступа к таблицам и запросам.
</a:t>
            </a:r>
            <a:endParaRPr lang="en-US" sz="996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Журналирование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фиксируют, кто и что делал с данными. При инцидентах журнал помогает разобраться в последовательности событий и быстрее восстановить корректное состояние, соблюдая требования учителя или организации.
</a:t>
            </a:r>
            <a:endParaRPr lang="en-US" sz="997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SQL-инъекции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угроз — SQL-инъекция, когда вредоносный ввод меняет смысл запроса. Параметризованные запросы и принцип минимальных привилегий заметно уменьшают риск утечки и повреждения данных.
</a:t>
            </a:r>
            <a:endParaRPr lang="en-US" sz="10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важны строгая структура, предсказуемые правила и проверяемая целостность. Реляционная модель удобна, когда данные нужно не только хранить, но и надёжно изменять.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применений реляционных БД (без числовых метрик); базируется на принципах модели и транзакций.
</a:t>
            </a:r>
            <a:endParaRPr lang="en-US" sz="986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реляционные базы данных особенно удобны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набору сценариев, реляционные БД выигрывают там, где критичны корректность и связи между сущностями. Для них естественны транзакции и отчётные выборки.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базы используют в банковских приложениях, интернет-магазинах, школьных электронных дневниках, кассовых системах и библиотеках. Там хранятся учётные записи, заказы, платежи, книги и расписания.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 каждом таком сервисе есть формы поиска и отчёты: выборка по фамилии, фильтрация по дате, получение сводок по услугам. Это напрямую опирается на таблицы и SQL-запросы.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реляционные базы данных встречаются ежедневно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проектировании базы данных
</a:t>
            </a:r>
            <a:endParaRPr lang="en-US" sz="2609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проблем — отсутствие первичных ключей. Тогда строки сложнее отличать друг от друга, возрастает риск противоречий при обновлениях и удалениях, а связывать таблицы становится неудобно и ненадёжно.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подобранные типы данных. Например, хранение дат как произвольного текста усложняет сортировку и сравнения, а некорректные ограничения целостности допускают «битые» значения в таблицах.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продумать индексы, запросы к большим таблицам будут выполняться медленно: СУБД вынуждена сканировать много строк вместо точного поиска. Это заметно даже в простых фильтрах и отчётах.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структура связей и избыточное дублирование тоже мешают. Слишком большое число соединений и неправильная нормализация усложняют сопровождение, повышают вероятность ошибок при изменении требований и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реляционные БД остаются базовой технологией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базы данных соединяют таблицы, ключи, SQL, индексы и транзакции в единую систему работы с информацией. Их ценят за структурированность, точность, контроль ошибок и предсказуемую скорость поиска.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2026-05-13T19:41:36Z</dcterms:created>
  <dcterms:modified xsi:type="dcterms:W3CDTF">2026-05-13T19:41:36Z</dcterms:modified>
</cp:coreProperties>
</file>