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сравнивать summer и winter на простых английских фразах.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или зима? Seasons in English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seasons часто встречается в ответах, диалогах и коротких текстах. Она помогает запомнить названия времён года, слова о погоде и простые модели: I like… It is… In summer… In winter…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времена года на английском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37399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37399"/>
            <a:ext cx="249000" cy="221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49758" y="2431590"/>
            <a:ext cx="220500" cy="252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60053" y="2435157"/>
            <a:ext cx="249000" cy="249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Summer: vocabulary and facts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лето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ассоциируется со словами sunny, hot, warm и bright. Эти прилагательные помогают быстро описать погоду и показать, почему лето кажется самым светлым временем года.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 каникулы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holiday, beach и picnic часто встречаются в текстах о лете. Они подходят для рассказа о поездках, отдыхе с семьёй и летних каникулах.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Активности на улице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дети часто swim, ride a bicycle и play football. Такие действия удобно описывать короткими предложениями, потому что они связаны с повседневной жизнью школьников.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летом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английских предложениях о лете часто говорят: The sky is blue. The days are long. Такие фразы помогают описывать природу и световой день без сложных конструкций.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5700265" y="3075771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картинки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лексика удобна для устной речи на уровне 6 класса. Её легко использовать, когда нужно описать парк, пляж, поездку или игру на свежем воздухе.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600" y="1725553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276" y="3161866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67385" y="1021203"/>
            <a:ext cx="2205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53126" y="3842698"/>
            <a:ext cx="249000" cy="249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53126" y="2432825"/>
            <a:ext cx="249000" cy="249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Winter: vocabulary and facts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 снег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связана со словами cold, snowy, frosty и windy. Они помогают точно передать зимнюю погоду и показать, что условия на улице сильно отличаются от летних.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зимы типичны фразы It is cold. It snows in winter. The days are short. Они просты, но очень полезны для описания сезона в устной речи.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5692573" y="97716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дети wear warm clothes, including gloves and a scarf. Такие слова нужны, чтобы описывать внешний вид человека на улице и говорить о погоде без ошибок.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5692563" y="3797162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картинки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о зиме легко использовать в заданиях на описание изображения. Они помогают говорить о снеге, льде, одежде и зимних развлечениях простым английским языком.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5692563" y="2387289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лексика включает skates, sledging и snowman. Эти слова помогают рассказать о катке, снежных забавах и играх, которые школьники любят в холодное время года.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500466"/>
            <a:ext cx="4014300" cy="6847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лета и зимы на английском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различия между сезонами в школьной лексике.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противопоставления — heat и cold, light и warmth, а также лёгкая и тёплая одежда.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по теме Seasons and Weather.
</a:t>
            </a:r>
            <a:endParaRPr lang="en-US" sz="6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 words in summer and winter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сравнивает наборы слов, которые чаще всего используются для описания погоды в двух сезонах.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обоих наборах есть слова о температуре и осадках, но лето чаще описывают через sun и heat, а зиму — через frost и ice.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теме Seasons and Weather для 6 класса.
</a:t>
            </a:r>
            <a:endParaRPr lang="en-US" sz="6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Summer activities for children
</a:t>
            </a:r>
            <a:endParaRPr lang="en-US" sz="2012" dirty="0"/>
          </a:p>
        </p:txBody>
      </p:sp>
      <p:sp>
        <p:nvSpPr>
          <p:cNvPr id="12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839525" y="1652450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и вода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дети часто go swimming, especially when the weather is hot. Это удобная тема для коротких ответов о том, как школьники проводят свободное время.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839525" y="2316957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 улице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to play football и to ride a bike хорошо подходят для описания активного отдыха. Они показывают, что летом больше времени проводят outdoors.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839538" y="2981455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 пикники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to have a picnic помогает рассказать о семейном отдыхе. Летом ученики могут описывать парк, речку, лес или двор как место для такого отдыха.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839525" y="3647953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с семьёй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to travel часто связывают с каникулами и поездками. Он удобен в мини-диалогах, где нужно сказать, куда семья ездит летом.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839538" y="4314451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ягод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to collect berries расширяет летнюю лексику и делает рассказ более точным. Оно особенно полезно, когда нужно описать природу и занятия в деревне.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Winter activities for children
</a:t>
            </a:r>
            <a:endParaRPr lang="en-US" sz="2012" dirty="0"/>
          </a:p>
        </p:txBody>
      </p:sp>
      <p:sp>
        <p:nvSpPr>
          <p:cNvPr id="12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838975" y="1651475"/>
            <a:ext cx="14397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Каток и лёд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дети often go to the rink to skate. Это одно из самых узнаваемых зимних занятий, которое легко описать простым английским предложением.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347770" y="1653400"/>
            <a:ext cx="14397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 санки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to sled и выражение to play snowballs помогают передать весёлые игры на свежем воздухе. Такие фразы хорошо подходят для коротких рассказов о зимнем дне.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3856571" y="1653400"/>
            <a:ext cx="14397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Снеговик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to make a snowman часто встречается в школьных заданиях. Она помогает показать, что зима связана не только с холодом, но и с развлечениями.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5365381" y="1653400"/>
            <a:ext cx="14397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дети also stay indoors more often: they read books and watch films. Это помогает сравнивать зимний и летний образ жизни без сложных слов.
</a:t>
            </a:r>
            <a:endParaRPr lang="en-US" sz="800" dirty="0"/>
          </a:p>
        </p:txBody>
      </p:sp>
      <p:sp>
        <p:nvSpPr>
          <p:cNvPr id="17" name="Text 6"/>
          <p:cNvSpPr txBox="1"/>
          <p:nvPr/>
        </p:nvSpPr>
        <p:spPr>
          <a:xfrm>
            <a:off x="6874203" y="1653400"/>
            <a:ext cx="14397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сезон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winter activities связана с cold season и погодой на улице. Она нужна, чтобы ученик мог сказать, чем занимается зимой дома и на улице.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Clothes for summer and winter
</a:t>
            </a:r>
            <a:endParaRPr lang="en-US" sz="2012" dirty="0"/>
          </a:p>
        </p:txBody>
      </p:sp>
      <p:sp>
        <p:nvSpPr>
          <p:cNvPr id="12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839525" y="1652450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лета подходят T-shirt, shorts, dress, cap, sandals and sunglasses. Эти слова часто используют в описании людей на улице, на пляже или во время прогулки.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839525" y="2316957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нужны coat, hat, scarf, gloves, boots and warm trousers. Такая лексика помогает показать, что человек одет по погоде и чувствует себя комфортно.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839538" y="2981455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одежды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часто говорят wear a coat, put on gloves и take off a jacket. Эти выражения полезны в диалогах и при описании действий.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839525" y="3647953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одежды зависит от температуры и сезона. Лёгкие вещи подходят для жары, а тёплые — для мороза, снега и ветра.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839538" y="4314451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картинки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 clothes особенно важны в заданиях, где нужно описать внешний вид героя. Ученик может сказать, что он wears a cap in summer or a scarf in winter.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одежду по сезону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основана на погоде, температуре и безопасности.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2745" y="1022065"/>
            <a:ext cx="17325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4440" y="1022065"/>
            <a:ext cx="2205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57990"/>
            <a:ext cx="249000" cy="199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60053" y="2435157"/>
            <a:ext cx="249000" cy="249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погода и простые правила безопасности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 солнцем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солнце бывает очень активным, поэтому важно не проводить долгое время под прямыми лучами. Фраза It is very hot помогает описать погоду, а cap и sunscreen напоминают о защите.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Пейте воду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жару организм быстрее теряет жидкость, и вода становится самым нужным словом по теме safety. Короткая фраза Drink water подходит для устного ответа и напоминания о здоровье.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Ищите тень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Shade полезна, когда на улице слишком жарко или солнечно. В тени легче отдыхать после прогулки, читать книгу или ждать друзей, не перегреваясь под летним солнцем.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 головной убор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 защищает голову и помогает чувствовать себя лучше во время прогулки или игры на улице. В английском языке легко сказать Wear a cap, если день жаркий и солнечный.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5700265" y="3075771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Берегите себя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безопасность связана не только с погодой, но и с хорошими привычками. Если стало слишком жарко, лучше отдохнуть, выпить воды и перейти в прохладное место.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600" y="1725553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526" y="3135466"/>
            <a:ext cx="220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67385" y="1021203"/>
            <a:ext cx="2205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53126" y="3856531"/>
            <a:ext cx="249000" cy="2213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53126" y="2432825"/>
            <a:ext cx="249000" cy="249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погода и простые правила безопасности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Осторожно, мороз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важно помнить о словах frost и cold, потому что низкая температура влияет на самочувствие. Фраза It is freezing помогает сказать, что на улице очень холодно.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Скользкие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Ice на тротуарах и дорогах может быть опасным, особенно после снегопада или оттепели. Поэтому полезно сказать Be careful on the ice и идти медленно и аккуратно.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5692573" y="97716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Warm boots, gloves и scarf помогают сохранить тепло, когда долго находишься на улице. Зимой важно выбирать одежду по погоде, чтобы не замёрзнуть и не намочить руки.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5692563" y="3797162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прежде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правила просты: двигаться осторожно, одеваться тепло и не рисковать на льду. Такие фразы помогают говорить о здоровье коротко, понятно и по-английски.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5692563" y="2387289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переохлаждайтесь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слишком долго играть в холоде, wet clothes и wet hands могут быстро привести к дискомфорту. Лучше делать перерывы, заходить в помещение и согреваться горячим напитком.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season do 6th graders like more?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показывает, что мнения в классе распределяются по-разному. Часть учеников выбирает сезон из-за погоды, другие — из-за каникул, игр и любимых занятий.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лидирует, но заметна и группа, которой нравятся оба сезона. Это значит, что интересы учеников связаны не только с температурой, но и с образом жизни.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 survey
</a:t>
            </a:r>
            <a:endParaRPr lang="en-US" sz="6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19" y="950175"/>
            <a:ext cx="8322563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Nature in summer and winter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меняются растения, животные, вода и небо в разные сезоны.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observation notes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природа выглядит живой и яркой, а зимой становится спокойнее и холоднее. Сезон влияет на всё: от растений до поведения животных.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Сладкий летний перекус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лежат watermelon, strawberries и apples, а рядом стоит glass of cold drink. Дети выбирают лёгкую еду после прогулки, потому что в жаркий день хочется свежих и сочных продуктов.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в саду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тёплый день семья готовит salad with cucumber и берёт ice cream на десерт. Everyone says: I like summer food, because it is fresh, colourful and easy to eat outside.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Напиток после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футбола дети возвращаются домой и пьют water or lemonade. They say: I drink a cold drink in summer, because it helps me feel better after a hot day.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о летней еде и напитках
</a:t>
            </a:r>
            <a:endParaRPr lang="en-US" sz="2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199" y="2926525"/>
            <a:ext cx="2112246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ужин дома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улице cold, семья собирается за столом и ест soup and porridge. Горячая еда быстро согревает, а после прогулки она кажется особенно вкусной и comforting.
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Чашка какао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катка дети приходят домой и drink hot chocolate or tea. Они говорят, что зимой hot drinks are the best, потому что помогают согреться и отдохнуть после мороза.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обед для всей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кухне пахнет baked dish and dumplings, а за окном идёт снег. В такие дни люди часто выбирают горячую еду, потому что она подходит для long winter evenings.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о зимней еде и горячих напитках
</a:t>
            </a:r>
            <a:endParaRPr lang="en-US" sz="2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words for summer and winter: a vocabulary balance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слов помогают описывать не только погоду, но и одежду, занятия, еду и настроение. Поэтому их полезно учить вместе, как одну тему.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показывает равную важность двух сезонов в речи школьника. Чем больше слов в обеих группах, тем легче сравнивать и описывать повседневную жизнь.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vocabulary list
</a:t>
            </a:r>
            <a:endParaRPr lang="en-US" sz="6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school day in summer and winter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сезон влияет на одежду, дорогу в школу и время после уроков.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английские фразы по теме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любимом сезоне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like summer, I like winter и My favourite season is… помогают быстро начать ответ. Их удобно использовать в устной речи, когда нужно сказать о своих предпочтениях.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Описываем погоду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It is hot in summer и It is cold in winter учат говорить о погоде простыми словами. Они особенно полезны при описании картинки, прогулки или школьного задания.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дни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The days are long и The days are short помогают показать разницу между сезонами. С помощью таких пар ученик легко строит короткое сравнение в классе или дома.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готовые модели можно дополнять словами about clothes, activities and holidays. Тогда ответ становится более полным, но остаётся понятным и удобным для 6 класса.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сезона — две важные темы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Summer и winter противоположны, но одинаково полезны для изучения английского. Слова о погоде, одежде и занятиях помогают говорить увереннее, описывать картинки и строить простые, точные предложения.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2026-05-30T15:01:35Z</dcterms:created>
  <dcterms:modified xsi:type="dcterms:W3CDTF">2026-05-30T15:01:35Z</dcterms:modified>
</cp:coreProperties>
</file>