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 честности, памяти и выборе для подростков.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Радий Петрович Погодин: писатель о детстве, войне и взрослении
</a:t>
            </a:r>
            <a:endParaRPr lang="en-US" sz="24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Погодина на уроках литературы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увидеть, как обычные школьные ситуации становятся нравственным испытанием. Погодин пишет о чувствах и поступках просто, но глубоко, поэтому его герои понятны современным подросткам.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Радия Погодина: кратко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Радий Петрович Погодин. Детство будущего писателя пришлось на непростое время, которое позже отразилось в его книгах.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юность стала важнейшим личным опытом. Память о трудных годах позже вошла в темы его прозы и пьес.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умер, оставив книги, в которых честно и внимательно показан путь подростка к зрелости и ответственности.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работал и начал серьёзно заниматься литературой. Он писал прозу, пьесы и сценарии для детей и подростков.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жизненный опыт Погодина связан с его литературой.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послевоенные годы определили темы его произведений и круг героев.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Р. П. Погодине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и его время: три взгляда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ещё заметны следы недавних испытаний: скромные дома, тишина дворов, редкие радости. В такой обстановке особенно ценятся труд, взаимная помощь и умение не терять надежду. Именно такой мир помогает понять героев Погодина.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Школьники, которые рано взрослеют
</a:t>
            </a:r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1940–1950-х годов нередко думали не только об учёбе, но и о взрослых обязанностях. Им приходилось быстро учиться самостоятельности, принимать решения и отвечать за слова. Эта черта времени заметна в книгах писателя.
</a:t>
            </a:r>
            <a:endParaRPr lang="en-US" sz="1524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фронтовых годах
</a:t>
            </a:r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его произведениях чувствуется не как далёкий фон, а как часть жизни людей. Отсюда — серьёзный тон, внимание к переживаниям и уважение к тем, кто сумел сохранить человеческое достоинство в трудных обстоятельствах.
</a:t>
            </a:r>
            <a:endParaRPr lang="en-US" sz="1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Погодина
</a:t>
            </a:r>
            <a:endParaRPr lang="en-US" sz="284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книгах часто переплетаются: личный выбор героя связан и с дружбой, и с памятью о войне.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Погодин уделяет взрослению и нравственному выбору, потому что именно они проверяют характер героя.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Р. П. Погодина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произведения Погодина узнаваемыми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естественно, как настоящие школьники и взрослые. В диалогах слышны сомнение, обида, доверие и попытка понять другого человека.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 только события, но и чувства. Важны тревога, стыд, надежда и решение, которое человек принимает внутри себя, а не только вслух.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герой должен выбрать между удобным и правильным поступком. Так раскрывается его характер и становится заметным нравственный смысл события.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опыт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ошибка у Погодина не просто неудача, а шаг к взрослению. Герой учится понимать себя, других людей и цену своих действий.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59155"/>
            <a:ext cx="4231200" cy="26693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особенности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о чём пишет Погодин в разных книгах и какие герои чаще всего у него появляются.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писателя повторяются темы памяти, взросления и ответственности, а герой чаще всего проходит через нравственное испытание.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названиям и тематике произведений Р. П. Погодина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серьёзное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«Дубравке» подростковый мир показан внимательно и без снижения его значения. Герой или героиня переживает не только события, но и первые сильные чувства, которые меняют взгляд на себя и других.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«Дубравка» и мир подростка
</a:t>
            </a:r>
            <a:endParaRPr lang="en-US" sz="252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способная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показывает, что подросток уже способен нести ответственность за свои слова и поступки. Через сомнения и ошибки приходит понимание: взросление начинается там, где человек учится честно смотреть на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у Погодина
</a:t>
            </a:r>
            <a:endParaRPr lang="en-US" sz="242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его произведениях показывает, как обычная ситуация превращается в нравственное испытание.
</a:t>
            </a:r>
            <a:endParaRPr lang="en-US" sz="8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пишет простым, ясным языком, но за этой простотой всегда чувствуется точность наблюдения: бытовая деталь у него сразу помогает увидеть характер и настроение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его короткие диалоги: в них герои спорят, сомневаются, недоговаривают и тем самым раскрывают свои чувства лучше, чем в длинных объяснениях.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сценах важен подтекст: обычная реплика или небольшой эпизод несут память, обиду, доверие или надежду, поэтому читатель сам домысливает скрытый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жанрах работал Радий Погодин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перечисленных жанров, писатель обращался к темам школьной жизни, фронтовой памяти и повседневного нравственного выбора.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имеет проза о подростках; остальные жанры расширяют её, не меняя главного интереса автора к внутреннему взрослению.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литературной биографии Радия Петровича Погодина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Погодина особенно заметна сила диалога: через реплики герои сразу проявляют характер, а конфликт становится понятным даже без подробных объяснений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форма требует точности, поэтому у Погодина важна каждая фраза: пауза, недосказанность и ответ героя помогают увидеть скрытое напряжение между людьми.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прозе, в драматических текстах писатель не упрощает подростка: он показывает его право сомневаться, спорить и искать собственное решение.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 расширили аудиторию Погодина, но не изменили его главную задачу — говорить с читателем и зрителем о честности, ответственности и доверии.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как драматург и сценарист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в книгах Погодина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героев и их характерные черты в произведениях писателя.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 Погодина узнаваемы и жизненны: каждый из них не статичен, а проходит путь от сомнения к пониманию себя и других.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Радия Погодина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творчестве Погодина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Погодина показана через человеческие чувства, а не через торжественные сцены: это страх, потеря, ожидание близких и необходимость жить дальше, когда вокруг много боли.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война ускоряет взросление детей и подростков. Они рано учатся ответственности, сочувствию и стойкости, потому что мир требует от них недетской силы.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которые повторяются в его книгах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проявляются не в назиданиях, а в поступках героев, поэтому читатель видит их в действии, а не только в словах.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Погодина строятся вокруг нравственного ядра: важнее всего остаются честность, человеческая поддержка и готовность отвечать за свой выбор.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произведений Радия Петровича Погодина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2103" y="1451264"/>
            <a:ext cx="4207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Погодина изучают в школе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и отношениях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обсудить, как люди поддерживают друг друга, ссорятся и мирятся, а также почему верность и участие особенно важны в трудный момент.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выборе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Погодина часто оказываются перед непростым решением, и школьникам легко увидеть, что даже небольшой поступок может изменить отношение к человеку.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близком школьнику опыте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его книгах думают, ошибаются и взрослеют почти так же, как читатели среднего школьного возраста, поэтому их переживания понятны и убедительны.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разговоре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Погодина учат внимательно читать детали, замечать подтекст и делать выводы о характерах героев, опираясь на их слова и поступки.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опыта к художественному произведению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Радия Погодина превращался в тему, сюжет и нравственный конфликт.
</a:t>
            </a:r>
            <a:endParaRPr lang="en-US" sz="8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Погодин стал одним из писателей, которые сделали детскую и подростковую литературу серьёзной: он говорил с юным читателем о трудных чувствах и настоящих моральных выборах.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соединяют гуманизм и правду времени: в них нет фальши, зато есть внимание к обычному человеку, его памяти, страху, надежде и способности меняться.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Погодина читают и сегодня: его произведения помогают увидеть, как подросток может оставаться добрым, сильным и честным одновременно, не теряя собственного голоса.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Радия Погодина в литературе XX века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Погодина: уроки совести и взросления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Радия Погодина учат ценить дружбу, помнить о прошлом и отвечать за свои поступки. Его герои показывают, что честность и достоинство начинаются с внутреннего выбора.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2026-05-22T14:12:01Z</dcterms:created>
  <dcterms:modified xsi:type="dcterms:W3CDTF">2026-05-22T14:12:01Z</dcterms:modified>
</cp:coreProperties>
</file>