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 класса: senta, scusi, per favore, grazie, prego и выбор tu/Lei.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Lezione tre. «Senta, scusi!»
</a:t>
            </a:r>
            <a:endParaRPr lang="en-US" sz="335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7-класснику нужны вежливые формулы на итальянском
</a:t>
            </a:r>
            <a:endParaRPr lang="en-US" sz="189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жизни подростку приходится обращаться к незнакомым людям: спросить дорогу, попросить помощь, купить что-то в магазине. Итальянская вежливость часто выражается короткими готовыми формулами, которые легко запомнить и применять даже с небольшим словарём.
</a:t>
            </a:r>
            <a:endParaRPr lang="en-US" sz="1244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476" y="1476397"/>
            <a:ext cx="700800" cy="622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189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 их значение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Senta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Senta — это вежливое привлечение внимания к одному человеку, особенно когда вы обращаетесь к незнакомому взрослому. Слово помогает начать разговор спокойно и корректно, без резкости.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 favore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 favore — «пожалуйста». Это слово используют, чтобы просьба звучала мягче и дружелюбнее. Его ставят вместе с действием или вопросом, чтобы собеседнику было легче согласиться.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Grazie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Grazie — «спасибо». В итальянском общении это обязательная часть диалога: благодарят после помощи или ответа. Короткое слово поддерживает хороший тон и помогает разговору оставаться вежливым.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Prego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Prego переводится как «пожалуйста» или «не за что». Так отвечают на благодарность, показывая: помощь была естественной и ненапряжной. Слово завершает общение доброжелательно.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Scusi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Scusi означает «извините». Это форма вежливого обращения и часто — начало вопроса или просьбы. Оно показывает уважение и «смягчает» момент, когда нужно отвлечь собеседника.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44629"/>
            <a:ext cx="3709500" cy="13692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 и Lei в школьных и бытовых ситуациях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обращения: ситуацию, выбор tu или Lei, пример и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простое: tu — для неформального общения, Lei — более уважительный и безопасный вариант при обращении к взрослым и незнакомым людям.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(сравнение tu и Lei)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короткой вежливой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школьника у витрины. Он говорит: Scusi, per favore, una bottiglia d’acqua. Grazie. Важно, что в фразе есть обращение, сама просьба и благодарность — так разговор получается естественным.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в магазине
</a:t>
            </a:r>
            <a:endParaRPr lang="en-US" sz="3141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звучит спокойно даже при малом словаре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реплика очень короткая, она остаётся корректной. Формула помогает сохранить спокойный тон, потому что вы сначала вежливо обозначаете цель и только потом просите товар или помощь у продавца.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вежливая фраза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порядок частей помогает быстро формулировать просьбы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Senta используют, когда нужно вежливо привлечь внимание одного человека и начать разговор. Слово особенно уместно, если вы ещё не знакомы с собеседником и хотите звучать уважительно.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Scusi выражает извинение и одновременно подготавливает вопрос или просьбу. В живой речи эти смыслы часто «собирают» вместе, чтобы собеседник понял: вы не торопите его и действуете корректно.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Senta, scusi, può aiutarmi? звучит мягко и по-деловому. Для 7 класса это удобная опора, потому что модель подходит для многих мест: на улице, в магазине и в школе.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Senta и scusi: как они работают в начале разговора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нужны вежливые фразы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вежливость требуется в магазине и на улице: там часто нужно обратиться к незнакомому человеку и задать короткий вопрос.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больше ситуация связана с вопросом о цене, месте или помощи, тем чаще нужны senta/scusi, per favore и благодарность.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учебного примера: магазин 30%, улица/дорога 25%, школа 20%, кафе 15%, знакомство 10%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2103" y="1451264"/>
            <a:ext cx="4207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вопросы для повседневного общения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Dov’è…?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Dov’è…? значит «Где…?». Например, так спрашивают о музее, библиотеке или остановке. Это короткий вопрос, который легко встроить в вежливое начало разговора.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 scusi, dov’è la fermata?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Mi scusi, dov’è la fermata? переводится как «Извините, где остановка?». Она подходит для дороги и поездок, потому что сначала вы вежливо извиняетесь и только затем спрашиваете.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Può aiutarmi?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Può aiutarmi? означает «Можете мне помочь?». Слово может заменить просьбу, когда вы не знаете нужную формулировку целиком. Главное — дать понять, что просите помощь уважительно.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Quanto costa?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Quanto costa? — «Сколько стоит?». Этот вопрос помогает в магазине и кафе, когда нужно уточнить цену. Он обычно работает лучше, если перед ним есть вежливое обращение.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Невербальная вежливость в разговоре
</a:t>
            </a:r>
            <a:endParaRPr lang="en-US" sz="251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итальянском общении выражается не только словами. Помогают спокойный голос, зрительный контакт и небольшая пауза перед вопросом, чтобы собеседник успел сориентироваться и ответить спокойно.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избегать резкого тона и торопливости. Например, фраза Scusi, sa dov’è la stazione? начинается с уважительного обращения и без лишней фамильярности задаёт тему разговора так, чтобы её приняли с пониманием.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479" y="1535000"/>
            <a:ext cx="4043842" cy="271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формулы для запоминания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помогают говорить вежливо без лишних пауз. Их удобно подставлять в короткие ситуации: помощь, извинение, уточнение пути и благодарность.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заготовки снижают нагрузку на память: ученик сначала выбирает правильное «вступление», затем подставляет просьбу и завершает разговор благодарностью.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урока (Lezione tre, 7 класс)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вопрос «Dov’è il museo?» звучит нейтрально и кратко. Его удобно использовать, когда вы разговариваете уверенно и ситуация не требует сильного смягчения.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вежливый вариант «Mi scusi, dov’è il museo?» мягче и уважительнее, особенно при обращении к незнакомому взрослому. «Mi scusi» задаёт тон спокойного, корректного начала.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важно отличать короткий вопрос от вопроса со вступлением. Вступление не меняет смысл, но делает тон мягче и снижает риск звучать слишком резко.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эта пара служит наглядным примером: добавляете одно вежливое слово — и вся фраза становится более доброжелательной, при этом структура остаётся простой и запоминается быстро.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вопрос: мягкая и прямая форма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scusi или scusa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от адресата и степени «новизны» ситуации: взрослый/незнакомый — scusi, хорошо знакомый — scusa, при сомнениях лучше выбрать более безопасный вариант.
</a:t>
            </a:r>
            <a:endParaRPr lang="en-US" sz="8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слов урока в учебных примерах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формулы — scusi и grazie: они повторяются в ситуациях начала разговора и завершения просьбы. Остальные слова встречаются реже, но закрывают важные «шаги» диалога.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повторяющийся набор коротких слов, он быстрее собирает фразу по шаблону. Практика в ролях помогает запомнить последовательность без заучивания длинных реплик.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 уроку (Lezione tre), условная шкала частоты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Scusi, sa dov’è il museo? — Уточнение места начинается с вежливого обращения. Слово scusi помогает начать разговор мягко даже тогда, когда вы обращаетесь к незнакомому человеку.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Sì, è vicino alla piazza. — Собеседник отвечает коротко и по делу. В такой реплике легко услышать и понять главное: где находится нужное место.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Grazie mille. — Prego. — Благодарность закрывает разговор. «Prego» показывает доброжелательный ответ на благодарность, и диалог звучит завершённо.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Мини-диалог: как спросить дорогу до музея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Мини-диалог: покупка в магазине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Scusi, vorrei un panino, per favore. — Certo. Вежливое начало scusi и смягчение per favore делают просьбу корректной. После этого ученик называет, что хочет купить.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Quanto costa? — Due euro. — Grazie. Диалог включает вопрос о цене и стандартный ответ продавца. Завершение словом grazie помогает поддержать уважительный тон до конца общения.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999147"/>
            <a:ext cx="3709500" cy="18602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вежливом общении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можно сказать по-разному. Таблица показывает, как исправить распространённые ошибки, чтобы фраза звучала мягко и уважительно.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итальянском часто «держится» на одном правильно выбранном слове: scusi, grazie или вступлении. Поэтому исправление небольшое, а эффект заметный.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разборы типичных ошибок (7 класс)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вежливой фразы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 четырёх шагов помогает не теряться: обращение задаёт тон, извинение смягчает старт, просьба передаёт смысл, благодарность завершает общение.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структуре легче варьировать среднюю часть — саму просьбу или вопрос. Конец с grazie делает фразу естественной и «закрывает» диалог.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 уроку (структура высказывания)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ключевых опор (senta, scusi, per favore, grazie, prego, выбор tu/Lei) позволяют составлять понятные реплики даже при ограниченном словаре.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базовых формул помогают быстро собрать вежливый диалог в классе, магазине и на улице.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выражений урока (Lezione tre, 7 класс)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вежливость делает речь понятной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урока — понимание того, как строятся короткие вежливые фразы на итальянском языке. Выбор обращения, мягкая просьба и благодарность помогают говорить уважительно и уверенно в школе, на улице и в магазине.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2026-05-13T14:12:50Z</dcterms:created>
  <dcterms:modified xsi:type="dcterms:W3CDTF">2026-05-13T14:12:50Z</dcterms:modified>
</cp:coreProperties>
</file>