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линейных функций: как читать прямую на координатной плоскости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прямую, её наклон и ключевые точки графика.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линейные графики в 7 классе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формулы, координатную плоскость и реальные ситуации: покупки, движение, температуру и накопления. График помогает быстро увидеть зависимость между величинами и понять, что означает запись y = kx + b.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достаточно, чтобы построить её график — прямую.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задаётся уравнением y = kx + b и читается по двум опорным точкам.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алгебры: определение линейной функции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запись точек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показывает значения первой координаты. При движении вправо числа увеличиваются, а при движении влево — уменьшаются.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ось задаёт вторую координату. По ней удобно отслеживать, как меняется значение функции при разных x.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записывается как (x; y): сначала абсцисса, потом ордината. Порядок чисел менять нельзя, иначе получится другая точка.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координат, единичные отрезки и пример A(2; 3) помогают точно находить положение точки на плоскости по клеткам.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k и b влияют на график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графика линейной функции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коэффициент отвечает за свой признак прямой: наклон или положение на плоскости.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задаёт направление прямой, а b сдвигает её вверх или вниз.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масштабе видно, как меняется угол наклона при росте модуля коэффициента.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наклона прямых при разных значениях k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круче прямая; знак коэффициента определяет, идёт ли она вверх или вниз.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функций y = 2x, y = x, y = -x, y = -2x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линейной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формуле y = kx + b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двум точкам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y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2x — 1 удобно начать с точки (0; -1): она сразу показывает, где прямая пересекает ось y.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опорная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x = 1 или x = 2 и находим соответствующее y. Полученные точки помогают увидеть направление роста графика.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 двум 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отмеченные точки проводят одну линию. Для линейной функции этого достаточно, потому что её график всегда является прямой.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подставить x = 0, сразу видно значение b. Эта точка показывает, где прямая пересекает вертикальную ось, и помогает быстро начать построение графика. На рисунке её легко узнать по нулевой первой координате и второму числу из формулы.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график встречает ось y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прямая пересекает ось x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пересечение с осью x, берут y = 0. Для функции y = kx + b при k ≠ 0 получают x = -b/k, а затем отмечают точку на горизонтальной оси. Такое построение удобно проверять по рисунку и по вычислению.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графика с осями координат
</a:t>
            </a:r>
            <a:endParaRPr lang="en-US" sz="2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шкала позволяет сравнить три типа поведения функции на одном рисунке.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функция возрастает, убывает или остаётся постоянной
</a:t>
            </a:r>
            <a:endParaRPr lang="en-US" sz="2153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слева направо, положительный k означает рост, отрицательный — убывание, а нулевой — постоянное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графики для случаев k &gt; 0, k &lt; 0 и k = 0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2100" y="4178821"/>
            <a:ext cx="2247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линейные зависимости в жизни
</a:t>
            </a:r>
            <a:endParaRPr lang="en-US" sz="2219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фиксированной плате добавляют цену за каждую единицу товара, сумма растет равномерно. Такой расчет удобно описывать линейной функцией, где одна величина зависит от другой напрямую.
</a:t>
            </a:r>
            <a:endParaRPr lang="en-US" sz="964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оплата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объект движется без ускорения, пройденное расстояние увеличивается одинаково за равные промежутки времени. На графике это выглядит как прямая, а формула помогает быстро находить нужное значение.
</a:t>
            </a:r>
            <a:endParaRPr lang="en-US" sz="875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 постоянной скоростью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еженедельном пополнении сумма на счете меняется по одному и тому же правилу. Начальная сумма задает значение b, а размер пополнения определяет наклон графика.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денег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коротком промежутке времени температура часто меняется почти равномерно, особенно если рассматривать один день или несколько часов. Тогда линейная модель помогает описать рост или спад без лишних вычислений.
</a:t>
            </a:r>
            <a:endParaRPr lang="en-US" sz="856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линейных функций и их графиков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линейных функций из школьного курса алгебры.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можно заранее понять, как будет выглядеть прямая на координатной плоскости.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k задает направление прямой, а число b показывает, где она пересекает ось y или насколько смещена вверх и вниз.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графику определить формулу функции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b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где прямая пересекает ось y. Координата этой точки по вертикали и есть значение b, поэтому формула сразу получает начальный сдвиг.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k по двум 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две удобные точки на прямой и находят отношение изменения y к изменению x. Так получают коэффициент k, который показывает наклон графика.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проходит через точки (0; 2) и (2; 6), то b = 2, а k = 2. Значит, формула функции имеет вид y = 2x + 2.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принадлежит ли точка графику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подстановкой координаты x в формулу линейной функции и сравнением полученного значения с координатой y.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расположены на одной прямой, поэтому достаточно увидеть любой участок, чтобы понять общий характер изменения функции.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значений функции при росте x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возрастает на 2, значит коэффициент k равен 2.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 формуле y = 2x — 1.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аккуратно отмечает точку, но ставит абсциссу туда, где должна быть ордината. В результате вся прямая смещается в сторону, а ответ кажется неверным, хотя ошибка только в чтении координат. Такой промах легко заметить, если сверять каждую точку с подписями осей.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Перепутанные оси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масштаб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клетка на рисунке принимается за два или три единичных отрезка, а на другой оси масштаб остается прежним. Тогда прямая выглядит слишком крутой или почти горизонтальной. Правильный масштаб нужно проверять до начала построения, иначе график перестает соответствовать формуле.
</a:t>
            </a:r>
            <a:endParaRPr lang="en-US" sz="1039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и построении графиков
</a:t>
            </a:r>
            <a:endParaRPr lang="en-US" sz="17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графика линейной функции и решения уравнения
</a:t>
            </a:r>
            <a:endParaRPr lang="en-US" sz="1928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график пересекает ось x, показывает значение x, при котором y равно нулю. Это и есть корень уравнения, связанного с линейной функцией.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ax + b = 0 можно рассмотреть график y = ax + b и найти его пересечение с осью x. Координата этой точки и будет ответом.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дана функция y = 3x — 6, то нужно решить уравнение 3x — 6 = 0. Получаем x = 2, и график подтверждает это по точке пересечения с осью x.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 делает линии параллельными, поэтому сравнивать их удобно по вертикальному сдвигу относительно оси y.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положение прямой при разном b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b, тем выше расположена прямая; при одинаковом k меняется только высота, а не наклон.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формулам y = 2x + 4, y = 2x и y = 2x — 4.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0691"/>
            <a:ext cx="4646100" cy="25895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графике линейной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«Графики линейных функций».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главные свойства линейной функции и правила чтения ее графика.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можно заранее представить график, а по рисунку восстановить коэффициенты и проверить правильность построения.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графиках линейных функций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связывает формулу и рисунок: по прямой можно понять характер изменения величины, а по ее положению — восстановить коэффициенты. Это полезный инструмент для задач и дальнейшей алгебры.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2026-05-29T10:16:34Z</dcterms:created>
  <dcterms:modified xsi:type="dcterms:W3CDTF">2026-05-29T10:16:34Z</dcterms:modified>
</cp:coreProperties>
</file>