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естествоиспытатели: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природы, открытия и влияние науки на жизнь общества.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древности люди стремились понять мир вокруг, наблюдая и экспериментируя. Античные философы, такие как Аристотель и Теофраст, заложили основы научных представлений, а с эпохи Нового времени наука начала быстро развиваться благодаря новым методам и открытиям.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познании природы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Винчи: пересечение искусства и науки
</a:t>
            </a:r>
            <a:endParaRPr lang="en-US" sz="2281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анатомические рисунки
</a:t>
            </a:r>
            <a:pPr algn="ctr" indent="0" marL="0">
              <a:lnSpc>
                <a:spcPct val="100000"/>
              </a:lnSpc>
              <a:buNone/>
            </a:pPr>
            <a:r>
              <a:rPr lang="en-US" sz="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создавал детальные изображения человеческого тела, помогая понять его строение. Эти работы остаются эталоном точности и художественного мастерства.
</a:t>
            </a:r>
            <a:endParaRPr lang="en-US" sz="1230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 и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наблюдал поведение и строение птиц и зверей, что позволяло ему разрабатывать собственные научные теории о природе живых существ.
</a:t>
            </a:r>
            <a:endParaRPr lang="en-US" sz="120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летательных аппаратов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Исследуя полёт птиц, Леонардо создавал чертежи летательных машин, опередив своё время и вдохновив будущих изобретателей.
</a:t>
            </a:r>
            <a:endParaRPr lang="en-US" sz="13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сформулировал три закона, объясняющие движение тел и явления силы. Это дало начало систематическому пониманию физических процессов.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Ньютон: основатель классической механики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открыл закон всемирного тяготения, что позволило объяснить движение планет. Также создал первый отражающий телескоп, расширив возможности наблюдений в астрономии.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 эволюция жизни на Земле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 «Бигле» и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кругосветного плавания Дарвин изучал разнообразие видов на Галапагосах. Его наблюдения стали фундаментом для новой теории о происхождении видов.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естественного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предложил, что виды меняются под влиянием среды и выживают наиболее приспособленные. Его книга объяснила механизм эволюции живых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Кюри: открытия, изменившие науку
</a:t>
            </a:r>
            <a:endParaRPr lang="en-US" sz="311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 открыла радиоактивные элементы полоний и радий, исследовала их свойства и влияние. Её труд внёс огромный вклад в развитие физики и химии.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была первой женщиной — двойным нобелевским лауреатом. Её открытия заложили основу для методов лечения рака и изучения атомного строения вещества.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создал классификацию, разделив растения и животных на виды с двойными латинскими названиями. Это упростило изучение биологического разнообразия.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живых организмов по Карлу Линнею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система позволила учёным по всему миру унифицировать названия и сравнивать живые организмы, что стало важным шагом в развитии биологии.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Пастер: микробиология и здоровье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доказал связь микробов с болезнями и разработал пастеризацию для сохранения продуктов. Его методы снизили распространение инфекций.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вакцины против бешенства спасло множество жизней. Его открытия стали фундаментом для современной медицины и профилактики заболеваний.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Кук: исследователь и натуралист
</a:t>
            </a:r>
            <a:endParaRPr lang="en-US" sz="2831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Кругосветные плавания и новые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 открыл и подробно описал территории Австралии и многих островов Тихого океана, обогатив географические знания мира.
</a:t>
            </a:r>
            <a:endParaRPr lang="en-US" sz="1491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редких растений и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путешествиях учёные собирали образцы флоры и фауны, многие из которых были неизвестны науке, что расширило понимание биологического разнообразия.
</a:t>
            </a:r>
            <a:endParaRPr lang="en-US" sz="15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относительности и её влияние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Относительность времени и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Эйнштейн показал, что время и пространство меняются при высоких скоростях, что изменило классические представления о Вселенной.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квантовой физики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фотоэффекта положило начало квантовой физике, открывая новые горизонты в изучении материи и энергии.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9055" y="1479875"/>
            <a:ext cx="373999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достижений естествоиспытателей
</a:t>
            </a:r>
            <a:endParaRPr lang="en-US" sz="291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фигуры, их страна, эпоха, основные открытия и значение для науки. Это показывает разнообразие влияния учёных на разные отрасли знаний.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 разных стран и эпох внесли уникальный вклад в развитие различных научных дисциплин.
</a:t>
            </a:r>
            <a:endParaRPr lang="en-US" sz="132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по биологии и истории науки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Ломоносов: первый русский учёный-естествоиспытатель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1711 — Рождение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Родился в семье крестьян, проявил выдающиеся способности и стремление к знаниям с ранних лет.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1755 — Основание Московского университета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Основал первый университет в России, заложив основы научного образования.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физической химии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Создал основы физической химии, объединив знания из разных областей науки для объяснения природных явлений.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1741 — Открытие атмосферы Венеры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Выдвинул гипотезу о наличии атмосферы у Венеры, что стало важным открытием для астрономии.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доказал, что выделение слюны может происходить не только на пищевой стимул, но и при условных сигналах, что дало начало пониманию условных рефлексов.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Павлов: как работает наш организм
</a:t>
            </a:r>
            <a:endParaRPr lang="en-US" sz="294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подробно исследовал работу пищеварительной системы и был награждён Нобелевской премией за этот фундаментальный вклад в физиологию и медицину.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собрал уникальные коллекции семян и растений, которые помогли сохранить биологическое разнообразие мирового флористического наследия.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выявил географические центры происхождения культурных растений, что предоставило ценные данные для селекции и устойчивого сельского хозяйства.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Основал крупнейший в мире банк семян в Ленинграде, ставший важным ресурсом для сохранения и изучения редких видов растений.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Вавилов: поиски новых растений
</a:t>
            </a:r>
            <a:endParaRPr lang="en-US" sz="31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страны внесли вклад в развитие науки?
</a:t>
            </a:r>
            <a:endParaRPr lang="en-US" sz="285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научных открытий часто совпадает с подъёмом национальных академий и университетов в этих странах, отражая образовательные инвестиции.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развитое образование способствовали быстрому развитию наук и обмену знаниями между странами.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 научные обзоры,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Мендель: тайны наследственности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и учёный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начал свои эксперименты на небольшой монастырской ферме. Его эксперименты с горохом позволили понять механизмы наследственности и законы передачи признаков, удивив научный мир.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сформулировал основные законы наследования, которые объяснили, почему определённые признаки появляются у потомков в разных комбинациях и как они могут «скрываться».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344" y="2529223"/>
            <a:ext cx="25650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4906" y="2528378"/>
            <a:ext cx="17100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науке: шаги к признанию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Ковалевская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профессор-математик в России, внёсший значительный вклад в анализ и дифференциальные уравнения, пробив дорогу женщинам в науку.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Дважды лауреат Нобелевской премии, исследовала радиоактивность, открыла новые элементы, вдохновила многие поколения учёных-женщин.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Розалинд Франклин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Сделала решающий вклад в расшифровку структуры ДНК посредством рентгеновской кристаллографии, что помогло развитию молекулярной биологии.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Женщины-учёные преодолевали предрассудки, меняя общественное восприятие и расширяя возможности участия женщин в науке и образовании.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общество
</a:t>
            </a:r>
            <a:endParaRPr lang="en-US" sz="11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совершается научное открытие?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Поэтапный процесс исследования природы согласно методологии науки.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важны открытия естествоиспытателей сегодня?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способствовали созданию новых лекарств и технологий, улучшая качество жизни и способствуя борьбе с болезнями во всем мире.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применяются в медицине, экологии и сельском хозяйстве, что напрямую влияет на здоровье и благополучие современного общества.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великих естествоиспытателей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открытия стали прочной основой науки и вдохновляют новое поколение исследователей, пробуждая интерес к знаниям и мечты о научной карьере у школьников.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2026-05-08T10:43:25Z</dcterms:created>
  <dcterms:modified xsi:type="dcterms:W3CDTF">2026-05-08T10:43:25Z</dcterms:modified>
</cp:coreProperties>
</file>