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 кубов двух выражений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формулы, которые упрощают кубы и раскрывают множители.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работать с кубами, нужно помнить, что степень показывает повторное умножение, а разложение на множители превращает выражение в произведение. Эти навыки помогут быстро узнавать нужную формулу и проверять ответ.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вспомнить перед тем, как начать
</a:t>
            </a:r>
            <a:endParaRPr lang="en-US" sz="311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сумма и разность кубов
</a:t>
            </a:r>
            <a:endParaRPr lang="en-US" sz="3188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1395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 записывается как a³+b³. Здесь a и b могут быть числами, буквами или одночленами, поэтому формула подходит для самых разных выражений в алгебре.
</a:t>
            </a:r>
            <a:endParaRPr lang="en-US" sz="1496" dirty="0"/>
          </a:p>
        </p:txBody>
      </p:sp>
      <p:sp>
        <p:nvSpPr>
          <p:cNvPr id="13" name="Text 3"/>
          <p:cNvSpPr txBox="1"/>
          <p:nvPr/>
        </p:nvSpPr>
        <p:spPr>
          <a:xfrm>
            <a:off x="31395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кубов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кубов имеет вид a³−b³. Между кубами стоит знак минус, и именно он определяет, какой первый множитель и какой знак внутри второй скобки нужно выбрать.
</a:t>
            </a:r>
            <a:endParaRPr lang="en-US" sz="1496" dirty="0"/>
          </a:p>
        </p:txBody>
      </p:sp>
      <p:sp>
        <p:nvSpPr>
          <p:cNvPr id="14" name="Text 4"/>
          <p:cNvSpPr txBox="1"/>
          <p:nvPr/>
        </p:nvSpPr>
        <p:spPr>
          <a:xfrm>
            <a:off x="313956" y="3416892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кубом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a³+b³ не совпадает с (a+b)³. В первом случае складываются уже готовые кубы, а во втором сначала возводится в куб вся сумма целиком.
</a:t>
            </a:r>
            <a:endParaRPr lang="en-US" sz="1557" dirty="0"/>
          </a:p>
        </p:txBody>
      </p:sp>
      <p:sp>
        <p:nvSpPr>
          <p:cNvPr id="15" name="Text 5"/>
          <p:cNvSpPr txBox="1"/>
          <p:nvPr/>
        </p:nvSpPr>
        <p:spPr>
          <a:xfrm>
            <a:off x="398243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разложении каждый кубический пример превращается в произведение двух скобок. Одна из них линейная, а другая содержит квадратный трёхчлен, который удобно раскрывать и проверять.
</a:t>
            </a:r>
            <a:endParaRPr lang="en-US" sz="1489" dirty="0"/>
          </a:p>
        </p:txBody>
      </p:sp>
      <p:sp>
        <p:nvSpPr>
          <p:cNvPr id="16" name="Text 6"/>
          <p:cNvSpPr txBox="1"/>
          <p:nvPr/>
        </p:nvSpPr>
        <p:spPr>
          <a:xfrm>
            <a:off x="398243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формулы помогают упростить выражения, быстрее выполнить вычисления и подготовиться к решению уравнений. Они часто встречаются в школьных заданиях по преобразованию многочленов.
</a:t>
            </a:r>
            <a:endParaRPr lang="en-US" sz="13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формулы разложения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устроены обе формулы и чем они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 повторяет знак между кубами, а второй всегда начинается и заканчивается квадратами.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тождества: сумма и разность кубов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кубов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кубов раскладывается так: a³+b³=(a+b) (a²−ab+b²). Формула работает для любых выражений a и b, если их можно подставить вместо букв.
</a:t>
            </a:r>
            <a:endParaRPr lang="en-US" sz="176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скобке стоит сумма тех же выражений, которые были в кубах. Это удобно: знак между кубами сохраняется и переходит в первый множитель без изменений.
</a:t>
            </a:r>
            <a:endParaRPr lang="en-US" sz="1760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второго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скобке крайние члены — это квадраты a² и b². Между ними ставится средний член −ab, то есть знак здесь противоположен знаку сложения.
</a:t>
            </a:r>
            <a:endParaRPr lang="en-US" sz="1724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раскрытием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скобки, одинаковые средние слагаемые сократятся, а останутся только a³ и b³. Поэтому разложение точно возвращает исходную сумму кубов.
</a:t>
            </a:r>
            <a:endParaRPr lang="en-US" sz="17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кубов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кубов раскладывается так: a³−b³=(a−b) (a²+ab+b²). Здесь первый множитель повторяет знак между кубами, поэтому в нём тоже стоит минус.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краям квадратного трёхчлена снова стоят квадраты a² и b². Они не меняются, поэтому обе формулы легко сравнивать между собой.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скобке средний член всегда положительный и равен +ab. Это главное отличие от формулы суммы кубов, где средний член имеет минус.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получается после раскрытия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появляются пары одинаковых слагаемых с разными знаками, и они взаимно уничтожаются. В результате остаются только a³ и −b³, то есть исходная разность.
</a:t>
            </a:r>
            <a:endParaRPr lang="en-US" sz="17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нужную формулу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выбора правильного разложения на множители.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куба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 объём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ребро кубической фигуры равно a, то её объём равен a³. Так число в третьей степени можно представить не только как запись, но и как измеримый объём. Это делает формулу более понятной и наглядной для школьника.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из простого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разложении на множители большое выражение как будто собирают из более простых частей. Иллюстрация с кубиками или слоями помогает увидеть, что одно алгебраическое выражение может состоять из связанных элементов, которые удобно рассматривать отдельно.
</a:t>
            </a:r>
            <a:endParaRPr lang="en-US" sz="12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две формулы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очень похожи по строению, поэтому важно смотреть именно на знак между кубами и знак в середине второй скобки.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Совпадают первый множитель и крайние члены, а различается только средний знак: минус для суммы и плюс для разности.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разложения на множители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формулы работают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каждый член первой скобки умножается на каждый член второй. Именно поэтому в записи появляются все нужные слагаемые, а не только часть из них.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умножения возникают пары a²b и −a²b, а также ab² и −ab². Эти члены одинаковы по модулю, но имеют разные знаки, поэтому они готовы к сокращению.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одинаковых членов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противоположные по знаку члены стоят рядом, они взаимно уничтожаются. После этого в выражении остаются только кубы a³ и b³, без лишних добавок.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слагаемых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разложение не приближает ответ, а даёт его точно. Если формулу выбрать верно, после раскрытия скобок получится исходная сумма или разность кубов без остатка.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результат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 суммы кубов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Запишем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сумму x³+8. Чтобы применить формулу, представим 8 как куб: 8=2³. Тогда выражение принимает вид x³+2³.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Подставим в 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суммы кубов используем правило a³+b³=(a+b) (a²−ab+b²). Здесь a=x, b=2, поэтому первый множитель будет x+2.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Составим второй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множителе получаем x²−2x+4. Крайние члены — квадраты x² и 2², а средний член равен −x·2.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скобки, средние слагаемые сократятся, а останутся только x³ и 8. Это подтверждает, что разложение записано верно.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заменяется кубом числа 3, чтобы применить формулу разности кубов.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записать выражение в виде произведения и сразу сократить вычисления при раскрытии скобок.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27 = 3³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разложении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частые неточности и то, как их избежать при работе с формулами суммы и разности кубов.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проверка: знак в середине второго множителя всегда противоположен знаку между кубами.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разложения суммы и разности кубов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ответа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Раскрыть скобки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Умножьте множители и посмотрите, какие члены получаются в начале и в конце. Первый должен дать a³, а последний — b³.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Сократить средние члены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 одинаковые по модулю слагаемые с разными знаками взаимно уничтожаются. Именно это убирает лишние члены и оставляет только кубы.
</a:t>
            </a:r>
            <a:endParaRPr lang="en-US" sz="1236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Сравнить с исходным выражением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раскрытия скобок снова получилась сумма или разность кубов, разложение выполнено верно. При несоответствии нужно проверить знаки и квадраты.
</a:t>
            </a:r>
            <a:endParaRPr lang="en-US" sz="12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сумма кубов отличается от куба суммы
</a:t>
            </a:r>
            <a:endParaRPr lang="en-US" sz="3047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начало — разный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выражения могут выглядеть похоже, но правила для них разные. В сумме кубов есть только два куба, а в кубе суммы появляется ещё несколько промежуточных членов.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спрятана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формулы, ответ получится неверным уже после первого раскрытия скобок. Поэтому важно запомнить: в кубе суммы обязательно присутствуют члены с коэффициентом 3, а в сумме кубов их нет.
</a:t>
            </a:r>
            <a:endParaRPr lang="en-US" sz="13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формулы суммы и разности кубов полезны
</a:t>
            </a:r>
            <a:endParaRPr lang="en-US" sz="27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особенно помогают там, где нужно быстро увидеть множители и сократить запись, не выполняя длинные преобразования по шагам.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польза — разложение на множители; дальше формулы поддерживают упрощение, решение уравнений и проверку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применений в школьной алгебре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разложения на множители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суммы и разности кубов в школьных примерах.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формул в уравнениях
</a:t>
            </a:r>
            <a:endParaRPr lang="en-US" sz="28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разложить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встречаются сумма или разность кубов, удобно сразу представить их как произведение множителей. Так уравнение становится короче и понятнее.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нулевое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произведение равно нулю, достаточно приравнять к нулю каждый множитель по отдельности. Это позволяет находить корни без лишних вычислений.
</a:t>
            </a:r>
            <a:endParaRPr lang="en-US" sz="173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шаги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часто заменяет длинное раскрытие скобок и помогает быстрее увидеть структуру выражения. Особенно это полезно в задачах с буквами и неизвестными.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корней полезно подставить их в исходное уравнение. Такая проверка показывает, что преобразования выполнены без ошибок.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 формулам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вспомнить, какой знак ставить в первом и втором множителях, когда нужно разложить сумму или разность кубов.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 повторяет исходный знак, а средний знак во втором множителе всегда ему противоположен.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разложения суммы и разности кубов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 разности кубов помогают быстро раскладывать выражения на множители, упрощать вычисления и решать уравнения. Главное — уверенно узнавать вид выражения и не путать знаки.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2026-05-29T15:39:13Z</dcterms:created>
  <dcterms:modified xsi:type="dcterms:W3CDTF">2026-05-29T15:39:13Z</dcterms:modified>
</cp:coreProperties>
</file>