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закономерности наследования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показывают, как признаки переходят от родителей к потомкам.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открытия Грегора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Мендель исследовал горох, выявив основы наследования признаков. Его работы заложили фундамент классической генетики и понимание наследственных факторов — генов.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генетика и гены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бывают доминантными, проявляющимися при наличии хотя бы одного аллеля, и рецессивными, проявляющимися только при отсутствии доминантного аллеля.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наследственность и различия между организмами. Гены — участки ДНК, отвечающие за конкретные биологические признаки, например, цвет глаз или группа крови.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признаки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признаки проявляются даже при наличии одного доминантного гена. Например, гладкая поверхность гороховых семян является доминантным признаком.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признаки видны только при двух рецессивных аллелях. Морщинистая поверхность семян гороха — типичный пример рецессивного признака.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объясняет, почему некоторые признаки не заметны у родителей, но могут проявиться у потомков.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данные Грегора Менделя, 1865 год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доминантных и рецессивных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проявляется классическое частотное соотношение признаков, подтверждённое экспериментами Менделя.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Менделя показывают стабильность и правило наследования доминантных и рецессивных признаков.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85776"/>
            <a:ext cx="4663800" cy="257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наследования признаков 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типы наследования признаков у человека, включая доминантные, рецессивные и множественный аллелизм.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признаки наследуются по разным законам, влияя на многообразие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— закон единообразия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чистых линий с разными вариантами одного признака все особи первого поколения (F1) будут одинаковыми по этому признаку.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скрещивание красных и белых душистых горошин даёт только красные цветки в F1, что подтверждает действие закона единообразия.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гибридологии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исследований Менделя по наследованию признаков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— расщепление признаков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расщепление подтверждает наличие скрытых рецессивных аллелей у гибридов первого поколения.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(F2) после скрещивания гибридов появляются потомки с доминантным и рецессивным признаками в соотношении около 3:1.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объясняется разделением аллелей гена при формировании половых клеток и их случайной комбинацией у потомков.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 — независимое наследование признаков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обнаружил, что цвет и форма семян наследуются независимо друг от друга. Это происходит, если гены располагаются в разных хромосомах. Такой вывод основан на наблюдении разных комбинаций признаков у потомков.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наследования признаков у гороха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 цвет шерсти и длина ушей могут передаваться независимо друг от друга. Это значит, что потомки могут получить любую комбинацию этих признаков, что увеличивает разнообразие пород.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жизни: независимость признаков у домашних животных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Г. Менделя, 1865 год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скрещивание: эксперимент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иллюстрирует независимое наследование двух пар признаков и подтверждает третий закон Менделя на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классическое соотношение 9:3:3:1, подтверждающее формирование разных фенотипов по законам генетики Менделя.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различия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генетический набор, который хранится внутри клеток и передаётся от родителей к потомству. Он определяет потенциал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генотип может приводить к разным фенотипам, если условия жизни, питание или климат различаются.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фенотип является результатом взаимодействия наследственной информации и множества внешних факторов.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совокупность всех наблюдаемых признаков, которые формируются под влиянием генотипа и окружающей среды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аллелей и аллельных пар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варианты одного гена, расположенные в одинаковых локусах на гомологичных хромосомах, образуют аллельные пары.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может быть гомозиготным, если содержит одинаковые аллели, или гетерозиготным с разными аллелями данного гена.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наследуемые признаки зависят от аллельных комбинаций и их взаимодействия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Множественный аллелизм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аллелей в группах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группа крови определяется тремя основными аллелями: A, B и 0. Их сочетания формируют четыре основные группы крови, влияя на свойства крови.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множественного аллелизма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Множественный аллелизм способствует увеличению генетического разнообразия, что важно для адаптации популяций к изменяющимся условиям среды.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два ключевых механизма: неполное доминирование и кодоминирование, которые расширяют классическую генетику Менделя.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типов взаимодействия аллелей определяют проявление промежуточных и совместных признаков у организмов.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генетики,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законов наследования в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менделевских законов позволяют селекционерам создавать новые сорта растений с улучшенными качествами, например устойчивостью к вредителям и неблагоприятным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анализ генетического наследования, специалисты прогнозируют появление желаемых признаков и ускоряют процесс отбора в программах селекции.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52996"/>
            <a:ext cx="4339200" cy="20483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наследственные заболевания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типы наследования ключевых заболеваний и их характерные признаки.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наследования отражают генетическую основу заболеваний, что важно для диагностики и профилактики.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научный фонд генетики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и модификации признаков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Изменения в фенотипе могут вызываться внешними факторами, такими как климат, уровень освещённости и питание, не влияя на генотип.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Эти модификации помогают организму адаптироваться к условиям среды, но не передаются потомству, поскольку не затрагивают наследственный материал.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наследования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молекулярных методов позволяет точно определять последовательность ДНК и выявлять мутации, ответственные за наследственные признаки.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секвенирование помогает изучать сложные генетические взаимодействия и наследственные болезни на молекулярном уровне.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 редактирование генов открывают новые возможности лечения наследственных заболеваний и улучшения сельскохозяйственных культур.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генномодифицированных организмов способствует повышению урожайности и устойчивости к стрессовым факторам.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— фундамент науки и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генетических закономерностей формирует базу для развития медицины, сельского хозяйства и биологии, позволяя решать задачи улучшения здоровья и повышения качества жизни.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2026-05-08T05:38:10Z</dcterms:created>
  <dcterms:modified xsi:type="dcterms:W3CDTF">2026-05-08T05:38:10Z</dcterms:modified>
</cp:coreProperties>
</file>