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Подача заявки на работу: первые шаги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работе — это ясность, аккуратность и честный рассказ о себе.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особенно полезна тем, кто подаётся на первую подработку, волонтёрство или учебную программу. Важно опираться на реальные школьные достижения и простые, понятные документы.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заявка: без лишней сложности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первые работы и программы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9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помогают познакомиться с профессией и попробовать реальные задачи в безопасном формате. Здесь особенно ценятся интерес к теме, готовность учиться и внимательность к инструкциям.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79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 обычно связана с конкретными и понятными обязанностями. Для работодателя важно увидеть, что подросток умеет соблюдать правила, приходить вовремя и спокойно выполнять поручения.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8225" y="314314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и курсы отбирают участников по интересу и мотивации. Здесь важны не только оценки, но и умение объяснить, зачем вам этот шанс и как вы будете его использовать.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88225" y="1441495"/>
            <a:ext cx="4088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не всегда требуют опыта, но показывают инициативу и ответственность. В заявке полезно подчеркнуть, почему вам близка именно эта идея и чему вы хотите научиться.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вакансию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подходит ли предложение по возрасту, расписанию и уровню самостоятельности. Если требования явно не совпадают с вашим режимом, лучше искать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Учтите 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где и когда придётся работать: адрес, время смен, длительность и дорога до места. Даже хорошая вакансия не подойдёт, если её трудно совмещать со школой.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 обязанности: они должны быть понятными и реальными для вашего опыта. Слишком сложные или слишком расплывчатые задачи обычно означают неудачный выбор.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сравните несколько вариантов и выберите тот, где интерес и польза совпадают. Это повышает шанс, что вы будете выглядеть убедительно и сами останетесь вовлечёнными.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о себе подготовить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12853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полное имя, фамилию, телефон и электронную почту, которую вы реально проверяете. Эти данные должны быть одинаковыми во всех формах и документах.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школу, класс и, если нужно, удобное время для связи. Это помогает работодателю понять ваш возраст и сразу оценить, когда вам проще отвечать.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из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кружки, секции, школьные проекты и участие в мероприятиях. Даже простая активность показывает, что вы умеете работать регулярно и доводить дело до конца.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025" y="2458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Перечислите языки, цифровые навыки и программы, которыми пользуетесь. Сюда могут войти набор текста, презентации, таблицы, редактирование фото или работа с онлайн-платформами.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867025" y="3716750"/>
            <a:ext cx="38376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короткий список достижений только из того, что можно подтвердить. Лучше честно описать один реальный результат, чем придумать впечатляющий, но недостоверный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резюме и зачем оно нужно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цели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цель: для какой работы или программы вы откликаетесь. Так резюме сразу становится точнее и помогает работодателю быстрее понять ваш интерес.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добавьте навыки, проекты, участие в мероприятиях или другой небольшой опыт. Даже без официальной работы можно показать, что вы уже что-то делали и умеете.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кратко укажите образование, школу и класс. Для подростка это важная часть, потому что показывает текущий этап обучения и доступность по времени.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 итог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оставьте контакты и проверьте, чтобы всё было легко прочитать. Хорошее резюме помогает быстро понять, кто вы, без долгих пояснений.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3794" y="149832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14361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подростка: что можно написать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ясно говорить, слушать и задавать вопросы особенно важно в любой команде. Оно помогает быстрее понимать поручения, не путаться в заданиях и спокойно общаться со взрослыми.
</a:t>
            </a:r>
            <a:endParaRPr lang="en-US" sz="1017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показывает, что вы внимательно относитесь к деталям и не теряете вещи и файлы. Для резюме это полезный признак надёжности, даже если опыта ещё немного.
</a:t>
            </a:r>
            <a:endParaRPr lang="en-US" sz="1073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Организованность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Организованность особенно заметна, когда вы успеваете учиться, посещать секции и выполнять задания вовремя. Этот навык помогает на подработке, в проекте и в школьной жизни.
</a:t>
            </a:r>
            <a:endParaRPr lang="en-US" sz="1081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навыки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делали презентации, работали в таблицах или пользовались онлайн-сервисами, обязательно напишите об этом. Такие навыки нужны даже в простых задачах и легко проверяются на практике.
</a:t>
            </a:r>
            <a:endParaRPr lang="en-US" sz="983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задачи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видео, оформление постов или ведение страницы кружка тоже считаются полезным опытом. Они показывают, что вы умеете создавать понятный и аккуратный материал для других.
</a:t>
            </a:r>
            <a:endParaRPr lang="en-US" sz="10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резюме понятно и аккуратно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текст точным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Оставляйте только те разделы, которые реально помогают понять, подходите ли вы на эту вакансию. Лишние подробности отвлекают и делают документ тяжелее для 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орфографию, единый стиль дат и одинаковое написание имени. Даже небольшие ошибки могут создать впечатление невнимательности, хотя вы сами хорошо справляетесь с задачами.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компактность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Пишите короткими блоками и используйте простые формулировки. Одной страницы обычно достаточно, если в ней есть цель, образование, навыки и нужные контакты.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добавляйте выдуманный опыт и не приписывайте себе лишние достижения. Честное резюме ценится выше, потому что показывает надёжность и готовность учиться.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сопроводительное письмо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особенно полезно, когда вакансия просит объяснить мотивацию или интерес к конкретной роли. Оно помогает показать не только данные, но и ваше отношение к возможности.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 нём написать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стоит назвать вакансию, коротко объяснить, почему она вам подходит, и добавить один-два факта о себе. Так работодатель видит, что вы писали письмо специально для него.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завершить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Заканчивайте письмо вежливо: поблагодарите за внимание и попросите рассмотреть вашу заявку. Такой финал звучит спокойно, уважительно и оставляет хорошее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письмо легче читать и проще составить без лишних повторов.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абзаца достаточно для структуры с представлением, интересом, примерами и вежливым финалом.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сопроводительного письма, описанная в этой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и проекты: что помогает выделиться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газета, рисунки для выставки или фото с волонтёрского мероприятия помогают показать не только интерес, но и реальный результат. В портфолио видно, как человек доводит дело до конца и умеет представить свою работу понятно и аккуратно.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есть, что показать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проект — уже аргумент
</a:t>
            </a:r>
            <a:endParaRPr lang="en-US" sz="1486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проект может сыграть важную роль, если он связан с нужной вакансией. Например, презентация о школьном событии, видео с кружка или текст для сайта показывают навыки, которые пригодятся в команде и в повседневных задачах.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своём вкладе
</a:t>
            </a:r>
            <a:endParaRPr lang="en-US" sz="140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всего, когда к каждой работе есть короткое объяснение: какая была цель, что сделал именно ты, какие инструменты использовал и что получилось в итоге. Так работодатель быстро понимает вклад кандидата без длинных рассказов.
</a:t>
            </a:r>
            <a:endParaRPr lang="en-US" sz="10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8027"/>
            <a:ext cx="4365000" cy="2214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проверке онлайн-заявки перед отправкой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заявки полезно быстро пройтись по нескольким проверкам. Это снижает риск ошибок в форме, файлах и контактах, из-за которых работодатель может не увидеть ответ.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контактами, файлами и читаемостью текста: именно здесь чаще всего возникают технические и заметные для работодателя ошибки.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перед отправкой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короткому представлению себя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самопрезентации для первой заявки: три смысловых шага, которые легко произнести вслух или написать в анкете.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собеседованию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Приходите заранее, чтобы спокойно найти нужный кабинет, проверить документы и собраться с мыслями. Опоздание создаёт лишнее напряжение и сразу мешает показать себя с лучшей стороны.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выключите звук телефона и поприветствуйте собеседника вежливо. Слушайте вопрос до конца, не перебивайте и отвечайте по существу, чтобы разговор шёл уверенно и без лишней спешки.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чистую, аккуратную одежду без слишком ярких деталей. Внешний вид не должен отвлекать от разговора: важнее опрятность, спокойный стиль и ощущение, что вы готовы к серьёзному общению.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с собой нужные бумаги и заранее подумайте о нескольких примерах своих умений. Так проще отвечать на вопросы и не теряться, если разговор пойдёт быстрее, чем вы ожидали.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частые вопросы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ответ удобно строить как цепочку: вопрос собеседника → конкретный факт → пример → связь с работой.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стоит задать самому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21800" y="41037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от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вежливо узнать, что для работодателя считается хорошим результатом в этой роли. Ответ поможет понять ожидания и покажет, что вам важно работать не формально, а качественно.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1800" y="31432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 длительности смены, графике и возможности совмещать работу с учёбой. Так вы заранее поймёте, подходит ли место по времени и не станет ли оно слишком тяжёлым.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00" y="218281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новичка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Уточните, будет ли обучение и кто подскажет в первые дни. Это особенно важно для первой работы, потому что новичку нужно время, чтобы спокойно освоить порядок действий.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800" y="1222367"/>
            <a:ext cx="81549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Спросите, как обычно проходит рабочий день и какие задачи нужно выполнять в первую очередь. Такой вопрос помогает понять реальные обязанности и показывает, что вы думаете о работе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хорошей заявке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совпадают ли имя, телефон и почта в анкете, резюме и письме. Даже небольшое расхождение создаёт впечатление невнимательности и усложняет связь с вами.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 опоздания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опаздывайте и не отправляйте документы в последний момент без проверки. Спешка обычно приводит к пропущенным файлам, опечаткам и незаметным ошибкам, которые потом трудно исправить.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свободный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пишите слишком разговорно и не используйте смайлы там, где нужен деловой тон. Короткие, вежливые и точные формулировки звучат намного убедительнее.
</a:t>
            </a:r>
            <a:endParaRPr lang="en-US" sz="1077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выдумки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приукрашивайте опыт и не добавляйте то, чего не было. Работодатель может задать уточняющий вопрос, и тогда доверие к вам быстро снизится.
</a:t>
            </a:r>
            <a:endParaRPr lang="en-US" sz="1106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Неполный пакет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фото, названия файлов и наличие всех вложений. Неподходящее изображение или забытый документ часто портят первое впечатление сильнее, чем кажется.
</a:t>
            </a:r>
            <a:endParaRPr lang="en-US" sz="10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собеседования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встречи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встречи запомните имя собеседника и основные детали разговора. Это поможет написать точное и вежливое сообщение без лишних фраз.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спасибо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тот же день или на следующий отправьте короткую благодарность. Укажите, что цените время собеседника, и ещё раз подтвердите интерес к вакансии.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ответа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ответа нет, подождите разумное время и проверьте, не пропустили ли вы письмо или просьбу о дополнительной информации. Это покажет спокойствие и внимательность.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ответили: как действовать дальше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спокойно перечитайте резюме и письмо. Часто проблема не в кандидате, а в том, что опыт, навыки или цель описаны слишком общо и не помогают понять сильные стороны.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Улучшить подачу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ответов нет, исправьте формулировки, сократите длинные фразы и добавьте более точные примеры своих умений. Чёткие документы легче читать и проще запоминать.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подходящую вакансию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соответствует ли ваша заявка нужной вакансии. Иногда лучше выбрать другое предложение, где возраст, расписание и задачи подходят вам больше, чем в предыдущем варианте.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останавливаться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дату отправки и список контактов, а затем продолжайте поиск дальше. Один отказ или молчание не означает, что у вас нет шансов на следующую хорошую возможность.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Заявка — это начало пути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заявка показывает, что вы умеете выбирать подходящую возможность, собирать нужные данные, аккуратно писать о себе и вежливо общаться. Это и есть первый шаг к взрослой профессиональной репутации.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2026-07-25T08:14:18Z</dcterms:created>
  <dcterms:modified xsi:type="dcterms:W3CDTF">2026-07-25T08:14:18Z</dcterms:modified>
</cp:coreProperties>
</file>