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равные векторы на рисунке и в координатах.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векторы и зачем их сравнивать
</a:t>
            </a:r>
            <a:endParaRPr lang="en-US" sz="2606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силу и направление. Чтобы сравнивать их, нужно смотреть не только на рисунок, но и на длину, направление и координаты.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462506"/>
            <a:ext cx="2666400" cy="21586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2350" y="1462298"/>
            <a:ext cx="2663700" cy="2159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625" y="1462298"/>
            <a:ext cx="2663700" cy="21590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17500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 смыслом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617500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вектор похож на стрелку: у неё есть начало, конец и определённое направление. Такой рисунок показывает не просто линию, а перемещение от одной точки к другой.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140957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в реальных задачах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40957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вектором можно показать силу толчка или ветра. В жизни он помогает читать карту, когда нужно понять, куда двигаться и насколько далеко.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379232" y="3563800"/>
            <a:ext cx="24405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по клеткам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79232" y="3992975"/>
            <a:ext cx="2440500" cy="6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удобно представить как шаги по клеткам: три клетки вправо, две клетки вверх, затем поворот. Важно не место на листе, а то, куда и как идёт движение.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7" name="Text 7"/>
          <p:cNvSpPr txBox="1"/>
          <p:nvPr/>
        </p:nvSpPr>
        <p:spPr>
          <a:xfrm>
            <a:off x="476250" y="450000"/>
            <a:ext cx="81915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Интуитивный смысл равенства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0150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0150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считают равными, если они одинаковой длины и направлены в одну сторону. Эти признаки важнее любого расположения на странице.
</a:t>
            </a:r>
            <a:endParaRPr lang="en-US" sz="830" dirty="0"/>
          </a:p>
        </p:txBody>
      </p:sp>
      <p:sp>
        <p:nvSpPr>
          <p:cNvPr id="12" name="Text 4"/>
          <p:cNvSpPr txBox="1"/>
          <p:nvPr/>
        </p:nvSpPr>
        <p:spPr>
          <a:xfrm>
            <a:off x="3365125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без изменения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65125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вектор можно заменить другим без изменения ответа задачи, значит, они равны. Для сравнения смотрят на само перемещение, а не на точку, где оно нарисовано.
</a:t>
            </a:r>
            <a:endParaRPr lang="en-US" sz="830" dirty="0"/>
          </a:p>
        </p:txBody>
      </p:sp>
      <p:sp>
        <p:nvSpPr>
          <p:cNvPr id="14" name="Text 6"/>
          <p:cNvSpPr txBox="1"/>
          <p:nvPr/>
        </p:nvSpPr>
        <p:spPr>
          <a:xfrm>
            <a:off x="6128750" y="4000342"/>
            <a:ext cx="21819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не влияет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28750" y="4298667"/>
            <a:ext cx="2473500" cy="4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два одинаковых шага: один сделан у края листа, другой — в центре. Если направление и длина совпадают, это один и тот же вектор.
</a:t>
            </a:r>
            <a:endParaRPr lang="en-US" sz="8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450000"/>
            <a:ext cx="6070800" cy="14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равенства по геометрии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90200" y="3445925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Перенос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90200" y="3874863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один вектор и мысленно переносят его, не поворачивая и не растягивая. Так проще сравнить его с другим вектором.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55226" y="3265583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Совпадение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3455226" y="3694521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совпали ли длина и направление после переноса. Если стрелки совпадают, векторы можно считать равными.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20251" y="2680527"/>
            <a:ext cx="24045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Вывод
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220251" y="3109465"/>
            <a:ext cx="24045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признак не совпал, равенства нет. Начальная точка при этом не имеет значения.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стартовая точка не важна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1710556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без изменений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60150" y="2018825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сдвигает вектор в другое место, но не меняет его длину и направление. Поэтому одинаковую стрелку можно нарисовать где угодно.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60150" y="3819681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 в разных местах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60150" y="4127950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стрелка в разных частях листа остаётся равной самой себе. Это удобно в задачах с чертежами и клетчатой бумагой.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60150" y="2765118"/>
            <a:ext cx="37848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перемещение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60150" y="3073399"/>
            <a:ext cx="3689700" cy="4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координаты точки старта, а само перемещение. Если стрелка показывает тот же путь, её можно считать тем же вектором.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8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на одном рисунке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56550" y="402829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и наклон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56550" y="430714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Диагональные векторы сравнивают так же: одинаковый наклон и одинаковая длина означают равенство. Малейшее отличие по углу или размеру уже меняет ответ.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056550" y="1952949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Вправо одной длины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56550" y="2231799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стрелки одинаково длинные и обе направлены вправо, они равны. Даже если одна расположена выше другой, это не меняет результата.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1056550" y="2990624"/>
            <a:ext cx="34098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 без разницы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1056550" y="3269474"/>
            <a:ext cx="34098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вверх тоже могут быть равными, когда у них совпадают длина и направление. Расстояние между ними на листе не влияет на 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не равны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стрелка короче другой, векторы не равны. Разница в длине уже нарушает главное условие сравнения.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наклон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стрелка идёт вверх, а другая — вниз по диагонали, различаются сразу оба признака. В таких случаях ответ всегда отрицательный.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стороны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стрелки направлены в разные стороны, равенства тоже нет. Даже одинаковая длина не помогает, когда направление противоположное.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памятка помогает быстро отсеять неверные ответы в рисунках и не путать равные векторы с похожими.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сравнения векторов по рисунку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шага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достаточно, чтобы не пропустить различие в длине или направлении.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268681"/>
            <a:ext cx="3777900" cy="1683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ошибки чаще всего мешают верному ответу.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 определяют только два признака: длина и направление; положение на листе не учитывают.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сравнения векторов по рисунку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равенства в координатах сравнивают обе компоненты: по одной координате совпадение не считается достаточным.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равенства векторов в координатах.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должны совпасть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обе координаты у векторов совпали: это значит, что проверка завершилась успешно и векторы равны.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точками A(1,2), B(5,6), C(3,0), D(7,4).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каждой точки нужно вычитать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пары точек дают одинаковый результат: вектор можно распознать по компонентам, даже если рисунок выглядит по-разному.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точками P(−2,1), Q(1,3), R(4,0), S(7,2).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компоненты означают равенство векторов.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проверке три ответа помогают быстро увидеть главное: длина и направление важнее, чем положение на листе.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проверка по теме равенства векторов.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верных ответа можно получить после внимательной проверки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решения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 рисунку и по координатам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нужно восстановить неизвестную точку по равному вектору: достаточно перенести заданное перемещение на нужное начало.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точками A(2,1), B(3,4), C(7,6).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X определяется одним и тем же перемещением.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 помогает заменять одинаковые перемещения одним и тем же образом, что упрощает сложение, вычитание и проверку промежуточных шагов.
</a:t>
            </a:r>
            <a:endParaRPr lang="en-US" sz="2438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действиями над векторами.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шага можно заменить одним вектором.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785" y="1715825"/>
            <a:ext cx="4840430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одной схеме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для запоминания основных признаков и способа проверки равенства векторов.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совпадают длина, направление и компоненты, векторы равны.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 теме равенства векторов.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12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вопроса помогают быстро повторить тему и проверить, понимает ли ученик разницу между рисунком, координатами и равенством.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460500"/>
            <a:ext cx="6678300" cy="2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повторения по теме.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36025" y="2332575"/>
            <a:ext cx="38976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8" name="Text 4"/>
          <p:cNvSpPr txBox="1"/>
          <p:nvPr/>
        </p:nvSpPr>
        <p:spPr>
          <a:xfrm>
            <a:off x="736025" y="3540600"/>
            <a:ext cx="38976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достаточно для самопроверки по 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узнавать равные векторы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знаете, что равные векторы совпадают по длине и направлению, а проверять их можно на рисунке и в координатах. Это помогает решать задачи точнее и быстрее.
</a:t>
            </a:r>
            <a:endParaRPr lang="en-US" sz="16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2026-07-27T06:06:59Z</dcterms:created>
  <dcterms:modified xsi:type="dcterms:W3CDTF">2026-07-27T06:06:59Z</dcterms:modified>
</cp:coreProperties>
</file>