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3: навыки, которые помогают учить английский в 9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проще, когда каждый навык работает на 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9 классе навыки особенно важны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задания становятся длиннее и сложнее, поэтому уже мало знать правила. Нужно быстро понимать текст, находить нужную информацию, говорить связно и аккуратно писать ответы.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языковые навыки, которые развиваются в 9 классе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пониманием помогает находить главную мысль, факты и нужные детали. Полезно уметь догадываться о значении незнакомых слов по контексту и замечать ключевые слова.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слушании важно ловить не каждое слово, а смысл: дату, время, причины, интонацию и опорные фразы. Это помогает лучше понимать задание и ответы собеседника.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строится из короткого монолога, диалога и ответа на вопрос. Чем яснее ученик связывает предложения, тем легче поддерживать разговор и объяснять свою мысль.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ответ требует точных предложений, связок and, but, because, however и проверки орфографии. Важно следить за порядком слов, окончаниями и формой глаголов.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успешная работа с английским на практике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выписывает слово, перевод и пример, а затем возвращается к записи при повторении. Так лексика запоминается не только по значению, но и по написанию.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ученик отмечает незнакомые слова, ищет главную мысль и проверяет, что понял из абзаца. Это помогает не теряться в длинном тексте.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своими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абзац можно пересказать простыми фразами, не заучивая текст дословно. Такой приём развивает понимание и делает ответ более уверенным.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задания полезно ещё раз посмотреть окончания глаголов, артикли и порядок слов. Такая привычка заметно уменьшает число ошибок в тетради и ответах.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83624"/>
            <a:ext cx="3856200" cy="168425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пример и результат на уроке английского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навык помогает сразу в нескольких видах работы.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становится полезным сразу в нескольких заданиях, поэтому регулярная практика даёт заметный эффект.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работе на уроках английского языка в 9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учебная работа по английскому в течение недели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легче поддерживать каждый день, чем долго готовиться один раз. Особенно полезны повторение слов и работа с текстами.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регулярность и частые небольшие повторения, а не редкая длительная подготовка.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учебного времени по английскому языку,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языковой навык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знакомства с материалом к уверённому использованию в речи и письме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Reading: навыки чтения, которые нужны в 9 классе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находить конкретные сведения: имена, даты, места и причины. Так легче выполнять задания на поиск информации и сравнение.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быстро определять тему текста и понимать, почему ему подходит именно такой заголовок. Это помогает сразу настроиться на нужный смысл.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Необязательно переводить каждое незнакомое слово. Часто достаточно заметить знакомый корень, окончание или подсказку в соседнем предложении.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просмотр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 первое и последнее предложение абзаца, а также подзаголовки. Это помогает понять общий смысл без медленного чтения каждого слова.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Speaking: как строится уверенный ответ на английском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начинается с короткой вступительной фразы. Она помогает сразу показать тему и даёт время спокойно собраться с мыслями перед основным высказыванием.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2–4 содержательных предложения. Важно говорить по смысловым частям, использовать простые связки first, then, also, because и не перегружать ответ сложными фразами.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артикуляция и небольшие паузы делают речь более понятной. Если говорить спокойно и не слишком быстро, легче избежать ошибок и не потерять мысль.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помогает закончить ответ аккуратно и уверенно. Фраза вроде in my opinion делает речь связной и показывает, что ученик умеет выражать своё мнение.
</a:t>
            </a:r>
            <a:endParaRPr lang="en-US" sz="12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урока английского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устойчивые фразы помогают говорить точнее, спокойнее и вежливее.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снижают напряжение и помогают быстрее вступать в диалог без лишних пауз.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речевые модели для урока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учить английский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не всегда связаны со сложностью темы: чаще мешают нерегулярная практика и невнимательность к мелким языковым деталям.
</a:t>
            </a:r>
            <a:endParaRPr lang="en-US" sz="1132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чаще повторять слова и проверять форму ответа, многие ошибки снижаются уже в обычной учебной работе.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оценочная шкала по значимости факторов.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словарная тетрадь и повторение слов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тетрадь полезно заносить не только слово, но и транскрипцию, перевод и пример. Так новое выражение запоминается не отдельно, а сразу в понятном контексте.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объединять по темам: school, travel, hobbies, food. Это помогает быстрее вспоминать нужную лексику при чтении, письме и коротком устном ответе.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позволяют повторять слово в обе стороны: от английского к русскому и обратно. Заодно ученик видит, как оно пишется, и реже путает похожие формы.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через несколько дней работают лучше, чем редкое долгое заучивание. Даже пять минут в день помогают удерживать слова в памяти и узнавать их в тексте.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9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лексика, которая регулярно встречается в учебнике и заданиях. Она нужна, чтобы понимать текст, строить ответ и писать связные предложения без лишних пауз.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выполнения задания по английскому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проверить тему, формат, язык и объём ответа до сдачи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полезные цифровые ресурсы для английского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Словарь, который объясняет и 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словарь помогает не только перевести слово, но и увидеть его в примере. Если рядом есть транскрипция и понятные пометки, ученик быстрее запоминает, как слово читается и где используется.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Аудио, которое учит слышать речь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носителей языка полезны для коротких упражнений на слух и проверки произношения. Когда есть кнопка воспроизведения, пауза и список слов, удобно слушать фразы несколько раз и сразу повторять их вслух.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Упражнения, где видно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тренажёры подходят для повторения лексики и грамматики небольшими шагами. Хороший ресурс содержит дату обновления, автора или издателя, а также аккуратные примеры без грубых ошибок.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нужны в заданиях по английскому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работа по английскому обычно требует сразу нескольких умений, поэтому важна не отдельная тема, а их сочетание.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аудирование и устный ответ встречаются чаще всего, а лексика и грамматика поддерживают все остальные виды работы.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оценка частоты навыков в учебных заданиях 9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грамматических направлений особенно помогают точнее выражать мысль в 9 классе.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6 основных направлений грамматики 9 класса.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использует эти темы в речи и письме, правило перестаёт быть абстрактным и начинает работать как инструмент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276637"/>
            <a:ext cx="3856200" cy="2098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развития английских навыков на 7 дней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Недельный план помогает распределить короткие тренировки так, чтобы каждый день развивать отдельный навык и не перегружаться.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ежедневная практика даёт стабильный прогресс и помогает не откладывать повторение на последний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учителя, семьи и самостоятельной практики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ученик закрепляет материал через карточки, короткие аудиозаписи, чтение небольших текстов и устные ответы. Именно такая практика превращает знание в устойчивый навык.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направляет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даёт понятные задания, показывает образец ответа и помогает исправить ошибки. Это особенно важно, когда ученик только учится строить фразу и соблюдать формат работы.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поддерживает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важны спокойная обстановка, время для повторения и напоминание о регулярности. Когда занятия проходят без спешки, легче сосредоточиться на словах, тексте и проверке ошибок.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английский стал даваться легче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заметен не только по оценкам, но и по тому, как быстро ученик начинает работать без подсказок.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уменьшается число исправлений и растёт уверенность в ответе, значит навык действительно закрепляется.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динамика условного учебного прогресса.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легче, когда есть система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занятия, работа над ошибками и применение слов, грамматики и текстов в разных заданиях постепенно делают английский понятнее, увереннее и полезнее для учёбы.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2026-05-31T10:50:05Z</dcterms:created>
  <dcterms:modified xsi:type="dcterms:W3CDTF">2026-05-31T10:50:05Z</dcterms:modified>
</cp:coreProperties>
</file>