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«Обломов»: образ в движении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внутренней борьбы между мечтой, долгом и привычкой.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 в эпоху перемен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появился в 1859 году, когда старый дворянский уклад уже трещал по швам. Гончаров показывает мир, где покой держится на чужом труде, а рядом возникает новый, деятельный тип личности.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Ильич Обломов как сложный характер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мягок, добр и тонко чувствует людей; в нём нет грубости и жестокости, которые часто сопровождают бездействие.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размышлять, сочувствовать, мечтать о достойной жизни, но почти всегда останавливается на уровне намерения.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пассивность объясняется не только удобством: герой боится ошибки, ответственности и необходимости менять привычный порядок.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Гончаров показывает, что богатая внутренняя жизнь может сосуществовать с полным бессилием в реальности.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как источник характера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всё заранее известно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Обломовке ребёнок растёт в атмосфере полной предсказуемости: его берегут от труда, решений и любых неожиданностей. Домашний уклад учит не действовать, а ждать, когда всё будет сделано за него. Такой опыт становится основой будущей неподвижности.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превращённая в 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опека здесь кажется добротой, но именно она лишает человека самостоятельности. Сон, еда, тишина и размеренный ритм создают ощущение безопасности, в котором не возникает потребности преодолевать себя. Обломовка формирует характер, не готовый к усилию.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обломовщина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воспитание и среда превращаются в устойчивую жизненную привычку.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квартира как пространство застоя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Обломова выглядит так, будто жизнь в ней остановилась. Беспорядок, недоделанные письма и отложенные дела передают не случайную небрежность, а устойчивое нежелание включаться в реальность.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как зеркало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 отражает внутреннее состояние героя точнее любых объяснений. Внешняя неподвижность в комнате совпадает с остановкой воли, а хаос в вещах подчёркивает отсутствие ясной цели.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как правило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обязательства и бытовые мелочи постоянно переносятся на потом. Петербургский ритм требует собранности, но Обломов отвечает на него паузой, превращая каждый день в цепочку отсрочек.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Гончарова — не просто фон, а среда проверки личности. Здесь особенно заметно, способен ли человек распоряжаться собой, или же город лишь обнажает его внутреннюю неподвижность.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Халат, диван и предметный мир героя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Халат и диван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Халат у Обломова связан с комфортом, домашним укрытием и нежеланием выходить за пределы привычного покоя. Диван становится не предметом, а образом жизни: на нём удобно не действовать.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бумаги и поза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разложенные бумаги и полузабытые дела создают ощущение остановленного времени. Вещи говорят вместо героя: его положение, жесты и окружение точно передают внутреннюю усталость от жизни.
</a:t>
            </a:r>
            <a:endParaRPr lang="en-US" sz="9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как антипод Обломова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действует там, где Обломов размышляет. Он дисциплинирован, собран и убеждён, что человек обязан сам строить свою жизнь и отвечать за результат.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фоне слабости Обломова становятся особенно заметны: нерешительность, зависимость от удобства, страх перемен. Контраст не унижает героя, а делает образ глубже и сложнее.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персонажей помогает увидеть главный вопрос романа: что важнее — спокойствие без усилия или жизнь, требующая постоянного труда и внутренней воли.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жизни Обломова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не только с местом, но и с изменением ожиданий героя от самого себя.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надежды не закрепляется действием: подъём быстро сменяется возвратом к покою.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И.А. Гончарова «Обломов» (1859)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 и возможность перемен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сразу выделяется внутренней требовательностью и живым умом. Встреча с ней заставляет Обломова увидеть в себе не только привычную слабость, но и возможность иной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становятся временем подъёма: герой мечтает о будущем, пытается меняться и впервые всерьёз связывает чувства с нравственным усилием.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не порыв, а устойчивое действие, Обломов сдаётся. Расставание показывает, что вдохновение само по себе не заменяет воли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не становится спасением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Ольге пробуждает в Обломове надежду на обновление, но этот внутренний подъём остаётся хрупким: герой умеет переживать, сомневаться и мечтать, однако не умеет превращать решение в поступок.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требует от него ритма перемен, самодисциплины и готовности отвечать за будущую жизнь, а именно этого он боится сильнее всего. Поэтому ожидание счастья постоянно откладывается на потом.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Ольгой показывает: одного искреннего чувства недостаточно. Без воли, усилия и привычки действовать даже самое глубокое эмоциональное переживание не выводит человека из состояния внутренней неподвижности.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уклад даёт Обломову покой, заботу и отсутствие требований, поэтому он окончательно выбирает удобство вместо внутреннего роста.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становится для героя заменой всем переменам.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романе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как через контрасты раскрывается характер Обломова и смысл романа.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систему контрастов: каждый персонаж по-своему выявляет сильные и слабые стороны Обломова и помогает понять его жизненный выбор.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«обломовщина»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— это не просто личная лень, а укоренившаяся привычка жить без внутреннего усилия, откладывать решения и избегать ответственности за собственную судьбу.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её истоки связаны с дворянским бытом, где труд выполняют другие, а комфорт и наследственный достаток постепенно заменяют необходимость действовать самому.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уклад формирует зависимый характер: человек привыкает к внешнему покою, но утрачивает волю, инициативу и способность сопротивляться жизненным переменам.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 «обломовщину» как нравственную и социальную болезнь, которая тормозит развитие личности и делает бесплодными даже добрые намерения.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Замыслы и поступки Обломова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не видно внешней динамики его жизни, зато хорошо заметны внутренние колебания между надеждой и отказом от усилия.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намерением и действием у Обломова систематичен: энергия возникает, но почти сразу гаснет под давлением привычки и страха перемен.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«Обломов»; интерпретация образа героя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Обломова как ключ к пониманию героя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Обломова возвращает героя к миру детства, где покой, опека и предсказуемость считались нормой жизни. Именно там формируется его представление о безопасности без усилия.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важен и как психологическое объяснение, и как композиционный центр романа: через него становится ясно, что пассивность Обломова имеет глубокие воспитательные и средовые причины.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58150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834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романе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внимательно раскрывает внутренние мотивы героя, показывая не внешнюю слабость, а сложное единство доброты, мечтательности, страха и привычки к покою.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сводит Обломова к сатирическому образу. За его пассивностью заметны человеческая мягкость, способность к искреннему чувству и тоска по более полной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сочувствии к герою писатель ясно видит опасность жизни без труда и цели. Роман становится размышлением о цене внутренней распущенности и утраченной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частный характер становится общим понятием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судьба одного героя превращается в социальный и литературный тип.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романа для школьника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легко узнаётся в современном откладывании дел: привычка отодвигать важное на потом, надеясь на удобный момент, по-прежнему мешает многим подросткам и взрослым.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задуматься о том, как среда, семейные установки и личная дисциплина формируют характер. Он показывает: способности ценны только тогда, когда человек умеет ими распоряжаться.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важен вывод о связи намерений и ответственности. Добрые планы не становятся результатом без внутренней собранности, труда и готовности делать трудный выбор.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Обломов: образ, который заставляет думать о себе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остаётся живым литературным образом потому, что в нём видны мечта, доброта, страх перемен и слабость воли; именно поэтому роман заставляет по-новому взглянуть на цену бездействия.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2026-05-23T11:04:35Z</dcterms:created>
  <dcterms:modified xsi:type="dcterms:W3CDTF">2026-05-23T11:04:35Z</dcterms:modified>
</cp:coreProperties>
</file>