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память и чеховская ирония в одном бытовом эпизоде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Рассказ «Лошадиная фамилия»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мастер точного наблюдения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умел превращать обычный разговор и бытовую мелочь в живую, смешную и очень узнаваемую историю. В «Лошадиной фамилии» комизм рождается из простой ситуации, но раскрывает характеры героев.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написан в 1885 году, в ранний период творчества Чехова, когда он часто создавал короткие юмористические тексты для газет и журналов.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место рассказа в творчестве Чехова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периода характерны лаконичность, быстрый темп, диалогическая форма и неожиданная развязка, которые ярко видны и в «Лошадиной фамилии».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произведениях Чехов показывал редкую наблюдательность: он умел замечать смешное в повседневной жизни и точно передавать его в небольшом эпизоде.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помещичьем доме, где внезапная зубная боль нарушает привычный порядок. Обычная домашняя обстановка становится сценой для напряжённых, но смешных поисков помощи.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подробно показывает разговоры, ожидание, раздражение и суету. Именно бытовые детали делают историю правдоподобной и усиливают комический эффект простого, знакомого каждому случая.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 бытовая обстановка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рассказа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превращение обычной проблемы в комическую загадку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комической ситуации и какую роль выполняет каждый персонаж.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 сюжета — не сами люди, а их реакция на пустяковую, но важную для них проблему.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рассказа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«Лошадиная фамилия»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 выглядит значительным человеком, но зубная боль сразу делает его беспомощным и раздражительным. Чехов показывает, как легко чин и важность теряют силу перед болью.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генерала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короткая, резкая и требовательная. В ней слышны нетерпение, нервозность и желание немедленного результата, а не спокойного разговора.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сцене генерал перестаёт быть только начальником: он становится обычным страдающим человеком, который теряет самообладание и зависит от помощи окружающих.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Якова Васильевича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Васильевич искренне хочет выручить генерала, поэтому действует быстро и усердно. Его старание делает героя симпатичным, хотя именно оно приводит к комической путанице.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напряжённо перебирает варианты, пытается ухватиться за подсказки и всё глубже запутывается. Чем сильнее он старается, тем заметнее его растерянность.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волнение может лишить человека уверенности даже тогда, когда намерения у него самые добрые. Отсюда и смешное, и немного жалкое впечатление.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Васильевич становится центральной фигурой комизма: его суетливость, тревога и желание быть полезным превращают обычный поиск фамилии в маленькую сцену беспокойства.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усиливается не одним приёмом, а их сочетанием: тревожная обстановка, повторяющиеся попытки и нелепые догадки делают сцену всё напряжённее.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А. П. Чехова «Лошадиная фамилия»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комизм в рассказе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комизм возникает там, где серьёзное отношение героев сталкивается с очень простой причиной их волнения.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забывчивости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подводит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почти уверены, что нужное слово вот-вот вспомнится, но мысль ускользает. Чехов показывает, как легко память сбивается в напряжённый момент.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серьёзность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кажется забытая фамилия, тем комичнее выглядит ситуация. От одной мелочи зависит весь сюжет, и именно это делает историю особенно запоминающейся.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ассоциации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точного ответа возникают похожие по звучанию слова и неверные догадки. Так обычный поиск превращается в путаницу, знакомую многим людям.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и быстрый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почти целиком развивается через короткие реплики персонажей. Вопросы, восклицания и перебивания делают сцену напряжённой и очень живой.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как двигатель сюжета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способ раскрыть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речи сразу видно, кто раздражён, кто растерян, а кто старается помочь. Чехов использует диалог, чтобы показать характеры без длинных описаний.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фамилии в комическом ряду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показывает, как случайные звуки и неверные догадки только запутывают героев. Настоящая фамилия оказывается проще всех предположений.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контрасте: чем сложнее выглядят предположения, тем очевиднее их бесполезность. Простота ответа делает ситуацию особенно смешной.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рассказ «Лошадиная фамилия»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реплики персонажей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 говорит резко и требовательно, его фразы короткие и напряжённые. Так подчёркивается его раздражение и зависимость от чужой помощи.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Васильевич отвечает суетливо, стараясь всё вспомнить и никого не подвести. Повторы и оговорки передают его волнение и растерянность.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Сбивчивые вопросы и догадки других персонажей создают ощущение общей суматохи. Речь становится похожей на беглый обмен репликами в трудной ситуации.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характер не через объяснения, а через живую интонацию. Поэтому даже простые слова звучат выразительно и по-разному в устах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герои ищут нужное слово, тем сильнее ощущение нелепости. При этом проблема остаётся бытовой, а не по-настоящему серьёзной.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«Лошадиная фамилия»; авторская схема развития действия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напряжение в сюжете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достигает пика в момент растерянности, а затем резко спадает. Такой ритм создаёт эффект короткой комической сцены с неожиданным финалом.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один пустяк превращает обычный день в комическую историю. Из-за него герои начинают путаться, спорить и усложнять то, что на самом деле просто.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рассказ «Лошадиная фамилия»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фамилия запускает цепочку смешных недоразумений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делает значимыми обычные мелочи: отдельные слова, имена, предметы домашней обстановки и короткие реакции. Они помогают увидеть не только событие, но и настроение героев.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деталям рассказ кажется очень правдоподобным. Читатель замечает, как из незначительной бытовой подробности рождаются характер, комизм и точное наблюдение за жизнью.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детали, большой смысл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чеховского юмора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обычной бытовой ситуации рождается комический эффект в рассказе.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331" y="509171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понятен восьмиклассникам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строится вокруг знакомой бытовой ситуации, поэтому её легко следить от начала до конца. Короткие эпизоды помогают быстро понять, что происходит и почему герои волнуются.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просто и естественно, без сложных объяснений. Диалоги звучат по-разному, поэтому ученикам легко различать характеры, настроение и смешные недоразумения.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что обсуждать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можно увидеть юмор, детали, поведение героев и основную мысль. Это делает текст удобным для классного разговора и небольшого анализа на уроке.
</a:t>
            </a:r>
            <a:endParaRPr lang="en-US" sz="11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помогают быстро запомнить произведение и его особенности. Здесь собраны самые важные данные для повторения перед уроком.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небольшое по объёму, но очень ёмкое по смыслу. Его сила — в точной детали, живом диалоге и неожиданном комическом финале.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рассказе «Лошадиная фамилия»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рассказ «Лошадиная фамилия»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«Лошадиная фамилия» показывает, как из простого бытового случая рождается смешной и умный рассказ. Чехов заставляет увидеть в повседневной суете характеры, слабости и живую человеческую растерянность.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история, которая запоминается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2026-05-22T18:25:25Z</dcterms:created>
  <dcterms:modified xsi:type="dcterms:W3CDTF">2026-05-22T18:25:25Z</dcterms:modified>
</cp:coreProperties>
</file>