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 всегда в движении: от тихого ветерка до сильного ветра.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невидим, но он всегда вокруг нас. Он занимает место, толкает лёгкие предметы и нужен всем живым существам. А ещё воздух по-разному нагревается и остывает — из этого и рождается его движение.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начинает двигаться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на разные участки поверхности не одинаково. Асфальт, песок, вода и трава нагреваются по-разному, поэтому воздух над ними тоже становится разным по температуре.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приходит на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воздух поднимается, его место у поверхности занимает более холодный и плотный воздух. Он движется туда, где свободно, и начинает перемешиваться с тёплым воздухом.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воздух нагрелся сильнее, он расширяется и становится легче. Такой воздух поднимается вверх, словно ему там удобнее стоять в очереди, чем у самой земли.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постоянной смены тёплого и холодного воздуха воздух не остаётся неподвижным. Он всё время перетекает с места на место, и мы замечаем это как ветерок или сильный ветер.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 вверх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он расширяется и занимает больше места. Из-за этого он становится менее плотным и легче холодного воздуха, поэтому начинает подниматься вверх.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появляется пустое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уходит вверх, а снизу остаётся свободное пространство. В него сразу стремится новый воздух, который пришёл с более холодного участка.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всё время сменяется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тёплого воздуха и приход холодного создают непрерывное движение. Так воздух не стоит на месте, а постоянно меняется, словно невидимый поток.
</a:t>
            </a:r>
            <a:endParaRPr lang="en-US"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опускается вниз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остыл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воздух становится тяжелее и плотнее. Ему труднее оставаться высоко, поэтому он начинает опускаться вниз к поверхности земли.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холодный воздух опускается, а тёплый поднимается, воздух начинает перемещаться. Так возникают маленькие и большие потоки воздуха.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он растекается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Опустившись, холодный воздух раздвигается в стороны и занимает свободное место. Он постепенно перемешивается с более тёплым воздухом вокруг.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ветер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солнечное тепло запускает движение воздуха у поверхности Земли.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флажки начинают жить своей жизнью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дует ветер, первыми его замечают листья на деревьях и маленькие флажки. Они трепещут, качаются и будто рассказывают всем, что воздух пошёл гулять. По их движению легко понять, откуда он дует и насколько он сильный.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облака подсказывают путь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дым из трубы или на облака в небе, можно заметить их движение. Дым уносится в сторону потоком воздуха, а облака медленно плывут по небу. Так воздух становится видимым, хотя сам он невидим.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замечаем ветер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Сквозняк в комнате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насквозь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Сквозняк появляется, когда воздух входит в комнату через окно или дверь и выходит через другое отверстие. Получается маленький воздушный коридор.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температура усиливает поток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возле одного окна теплее, а возле другого холоднее, воздух начинает двигаться заметнее. Ему, как и нам, не нравится стоять на месте.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предметы шевелятся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сквозняке могут хлопать двери, шуршать бумажки и немного двигаться занавески. Так мы быстро понимаем: в комнате гуляет воздух.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Бриз у моря и озера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1125775" y="4918725"/>
            <a:ext cx="50403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суша нагревается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сильнее прогревает землю, чем воду. Воздух над сушей становится теплее, поднимается вверх, а с водной поверхности приходит прохладный бриз.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12108000" y="4043550"/>
            <a:ext cx="50403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направление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суша остывает быстрее воды. Тогда движение воздуха может стать обратным, и поток начинает идти уже в другую сторону.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влияет на погоду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не стоят на месте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тёплый и влажный воздух, поэтому облака могут быстро менять своё место в небе. Иногда он приносит дождевые тучи, а иногда, наоборот, разгоняет их. Тогда на небе становится светлее и просторнее.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вместе с воздухом
</a:t>
            </a:r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воздушные потоки усиливаются, погода в разных местах тоже меняется. В одном месте может пойти дождь, а в другом в это же время светит солнце. Воздух словно разносит по небу разные новости.
</a:t>
            </a:r>
            <a:endParaRPr lang="en-US" sz="21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движение воздуха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пыль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движется, дым из трубы или костра начинает тянуться в сторону. Пыль тоже подхватывается потоком и словно рисует в воздухе невидимые дорожки.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деревьях, тонкие веточки и флажки легко откликаются даже на слабый ветер. По их движению можно догадаться, откуда дует воздух и насколько он сильный.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на коже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 можно почувствовать лицом или ладонью. Лёгкий поток кажется прохладным, потому что он уносит тёплый воздух, который согревает поверхность тела.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колышутся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бумажки, ленточки и флажки сразу выдают движение воздуха. Стоит появиться даже слабому потоку, и они начинают колыхаться, как маленькие парусники без моря.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силу ветра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
</a:t>
            </a:r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нагрето одно место по сравнению с другим, тем заметнее движение воздуха. Тёплый воздух быстрее поднимается, а холодный стремится занять его место.
</a:t>
            </a:r>
            <a:endParaRPr lang="en-US" sz="269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дома и горы могут задерживать ветер или направлять его по-своему. В открытом поле воздух движется свободнее, а в лесу и среди зданий становится тише.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проходы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проходит через коридор, улицу между домами или горный перевал, он часто ускоряется. Пространство сжимает поток, и ветер бежит быстрее.
</a:t>
            </a:r>
            <a:endParaRPr lang="en-US" sz="26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полянка и прохладная тень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поляны солнце нагрело траву сильнее, чем на другой. Тёплый воздух поднялся вверх, а на его место медленно пришёл более прохладный поток. Так на маленькой территории уже начинается заметное движение воздуха.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над разными местами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рекой воздух дольше остаётся прохладным, а над сухой дорогой нагревается быстрее. Из-за этого облака меняют форму и скорость, будто плывут по невидимым дорожкам. Воздух всё время перемешивает небо и землю.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по дороге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и холодный воздух встречаются, они начинают бороться за место. Один поднимается, другой опускается, и на карте погоды появляются облака, прояснения и полосы ветра. Природа будто рисует большой живой узор.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путешествует по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и воздух создают облака и дождь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тепло Солнца запускает испарение, движение воздуха и образование осадков.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потепление меняет плотность воздуха. Поэтому шар с тёплым воздухом поднимается, а над горячей дорогой воздух кажется дрожащим.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°C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разницы температуры уже может хватить, чтобы тёплый воздух стал легче и начал подниматься вверх.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бумажной полоской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Поднеси полоску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узкую бумажную полоску и поднеси её к тёплому воздуху от батареи, фена или чашки с горячим напитком. Полоска начнёт дрожать и отклоняться.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качается, значит, воздух рядом не стоит на месте. Он толкает лёгкую бумагу, как невидимая ладошка, только без хлопка и без предупреждения.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показывает, что воздух способен двигать очень лёгкие предметы. Чем теплее поток, тем заметнее его влияние, поэтому полоска реагирует почти сразу.
</a:t>
            </a:r>
            <a:endParaRPr lang="en-US" sz="2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помогает движение воздуха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Семена-путешественники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семена лёгкие, как маленькие зонтики. Ветер подхватывает их и переносит далеко от растения, помогая ему расселяться на новых участках. Так природа устраивает настоящее путешествие без билета.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цветам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получают пользу от движения воздуха во время опыления. Ветер переносит пыльцу с одного цветка на другой, и у растения появляется шанс образовать семена. Без такого помощника им было бы труднее.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ветер и его шалости
</a:t>
            </a:r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не всегда добрый. Он может гнуть деревья, ломать ветки и мешать птицам лететь спокойно. Поэтому движение воздуха важно, но иногда ему нужно немного поумерить характер.
</a:t>
            </a:r>
            <a:endParaRPr lang="en-US" sz="20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и опасный ветер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в жару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помогает переносить жаркий день. Он уносит тёплый воздух от кожи, и человеку становится приятнее, будто природа включила большой вентилятор.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облака, разносит семена и помогает воздуху перемешиваться. Благодаря этому растения и животные получают более разнообразные условия для жизни.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опасен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поднимают пыль, гнут деревья и могут ломать ветки. В такую погоду лучше быть осторожным и не стоять под большими деревьями.
</a:t>
            </a:r>
            <a:endParaRPr lang="en-US" sz="2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движения воздуха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по-разному: песок, воду, траву и асфальт. Там, где теплее, воздух поднимается, а с более холодного места приходит новый поток.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обычно движется от тёплого участка к холодному. Так он старается выровнять разницу температур и постоянно меняет своё положение.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видим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движении воздуха можно догадаться по ветру, бризу, сквозняку, облакам, дыму и шевелению листьев. Даже тихий поток оставляет заметные подсказки.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чувствуем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ощущается кожей лица и ладонью. Он может охлаждать, потому что уносит тёплый воздух с поверхности тела и быстро напоминает: воздух умеет бегать.
</a:t>
            </a:r>
            <a:endParaRPr lang="en-US" sz="25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всегда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постоянно движется и меняется. Тёплый воздух поднимается, холодный опускается, а из-за этого появляется ветер. Он влияет на погоду и жизнь вокруг нас каждый день.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2026-05-25T23:17:46Z</dcterms:created>
  <dcterms:modified xsi:type="dcterms:W3CDTF">2026-05-25T23:17:46Z</dcterms:modified>
</cp:coreProperties>
</file>