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цели презентации по выживанию (Survival) на английском языке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понятия и навыки выживания на английском для школьников 9 класса.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survival происходит из латинского survivere и обозначает борьбу за жизнь. В английском языке он ключевой для обсуждения экстренных ситуаций и охватывает опыт многих стран, включая Великобританию и США.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Историко-культурное значение термина survival и его роль в английском языке
</a:t>
            </a:r>
            <a:endParaRPr lang="en-US" sz="1884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терминология по теме survival: основные слова и выражения
</a:t>
            </a:r>
            <a:endParaRPr lang="en-US" sz="2029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включают survival (выживание), emergency (чрезвычайная ситуация), shelter (укрытие) и first aid (первая помощь), что важно для понимания темы на английском.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слова: water purification (очистка воды), signaling (подача сигналов), rescue (спасение) и wilderness (дикая природа), часто встречаются в учебниках и инструкциях.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типа 'to stay calm', 'to assess the risks', и 'to provide first aid' помогают правильно использовать термины в экстренных ситуациях.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английской лексики облегчает подготовку к международным экзаменам и обмен информацией в глобальном сообществе.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 лесу: ключевая лексика и план действий на английском
</a:t>
            </a:r>
            <a:endParaRPr lang="en-US" sz="2272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Осознать потерю ориентации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понять, что вы потерялись: 'Realize you are lost' помогает сосредоточиться и избегать паники. Спокойствие — залог дальнейших действий.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укрытие и найти воду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 — построить укрытие ('Find or build a shelter') и искать воду ('Look for water sources'), обеспечивая безопасность и выживание до спасения.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без воздуха, дни без воды и недели без еды определяют основные риски для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survival и международные стандарты
</a:t>
            </a:r>
            <a:endParaRPr lang="en-US" sz="4434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минуты без воздуха, три дня без воды и три недели без еды — универсальный ориентир в survival, применяемый на международных курсах.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выживания: управление эмоциями на английском
</a:t>
            </a:r>
            <a:endParaRPr lang="en-US" sz="195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(fear) и тревога (anxiety) — естественные реакции, помогающие мобилизоваться, но важно научиться 'to keep calm' и 'not to panic' для эффективности действий.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позитивный настрой ('to stay positive') снижают стресс и способствуют лучшему принятию решений в экстремальной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угрозы и меры защиты на английском языке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сочетает английские термины угроз с соответствующими мерами защиты, полезными для изучающих survival.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терминов помогает правильно понимать инструкции и обмениваться опытом на международном уровне.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survival, Cambridge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Shelter: виды укрытий и английская терминология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Lean-to — простой навес из веток, защищающий от ветра и дождя, легко строится из подручных материалов.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Debris hut — укрытие из листьев и веток, хорошо сохраняет тепло, применяется в холодных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Snow cave и палатка — варианты для снега и переменного климата, используются в разных регионах, важны фразы 'to insulate from the ground' и 'to protect from wind and rain'.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воды в дикой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(river), ручьи (stream), дождь (rain) и роса (dew) — основные источники воды. Понимание этих слов помогает эффективно искать воду в экстренных случаях.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очистки воды для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Кипячение (boiling), химические очистители (chemical purifiers) и фильтры (water filters) обеспечивают безопасность воды. Процесс очистки часто сопровождается английскими терминами и понятен на слух.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очистка воды: английская лексика и практические методы
</a:t>
            </a:r>
            <a:endParaRPr lang="en-US" sz="2237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причин обращений к службам спасения в англоязычных странах
</a:t>
            </a:r>
            <a:endParaRPr lang="en-US" sz="185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Wilderness Medical Society, UK Search and Rescue Reports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— наиболее частая причина обращений, особенно в жарких условиях и длительных походах.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важность доступа к воде и базовой медицинской помощи в зонах риска.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и принципы безопасного поиска пищи
</a:t>
            </a:r>
            <a:endParaRPr lang="en-US" sz="2559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отличать съедобные растения от ядовитых. Ключевые признаки и английские названия помогают быстро ориентироваться в дикой природе и выбирать безопасный рацион.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Edible plants (съедобные растения)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— ценный источник белка в условиях выживания. Английские термины помогут понять методы ловли и приготовления, а также определить безопасные виды.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(рыба)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съедобны и обеспечивают дополнительные калории. Знание английских названий и способов их добычи облегчает изучение международных материалов по выживанию.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Insects (насекомые)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и ягоды — важные источники энергии, но нужно уметь различать безопасные и ядовитые виды. Английский словарь поможет запомнить полезные и опасные объекты.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Nuts and berries (орехи и ягоды)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разведения костра: техника и безопасность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шаги: подготовка инструментов – спички, огниво, лупа, трут — и подбор сухих материалов для разжигания являются залогом успешного костра.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Техника: собирайте материалы по размеру, стройте кострище в форме типи для лучшего доступа кислорода и легкого поджигания.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Разжигание: аккуратно подносите источник огня к труту, поддерживайте пламя ветками разных размеров и следите за устойчивостью огня.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Безопасность: никогда не оставляйте костер без присмотра и тщательно затушите его водой или землёй перед уходом, чтобы предотвратить пожары.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первой помощи и важные английские термины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кровотечения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остановить кровотечение, приложите давление к ране и используйте бинт. Английский термин — stop bleeding. Такой навык критически важен для сохранения жизни при травмах на природе.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Иммобилизация и лечение ран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раны следует правильно наложить повязку и обездвижить повреждённую конечность (immobilize fractures). Это снижает риск инфекции и осложнений, что помогает быстрее восстановиться.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Навигация: ключевые слова и методы ориентации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ориентирования часто используют compass (компас) и map (карту). Правильное чтение карты и умение использовать компас позволяют определять стороны света и планировать маршрут.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ориентируются по солнцу и звёздам, а в пути важно уметь to follow a trail (следовать тропе) и to avoid obstacles (обходить препятствия). Эти навыки поддержат вас в любой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подачи сигналов и международные стандарты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fire — огонь для привлечения внимания спасателей. Для усиления эффекта используют дым и подчёркивают место расположения с помощью контрастных материалов.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вспышки (mirror flashes) и свисток (whistle) передают сигналы, которые слышны или видны на больших расстояниях, особенно когда голос невозможно использовать.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 земле (ground-to-air symbols) — международно признанные сигналы бедствия, сопровождающиеся словами SOS, Mayday, Help! – помогают оповестить экипаж и спасти жизнь.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экстремальной ситуации на английском
</a:t>
            </a:r>
            <a:endParaRPr lang="en-US" sz="2247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шаги спасения и выживания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чрезвычайные ситуации: главные понятия и действия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выживания в городе включает поиск безопасных мест и адаптацию к городским условиям. Английские термины помогут правильно понимать инструкции в критических ситуациях.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 survival (городское выживание)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выполнение эвакуации требуют знания английской лексики для грамотной организации и следования маршрутам безопасного выхода.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Evacuation (эвакуация)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 выживания в городе включает воду, еду и аптечку. Знание английских слов позволяет оценивать состав и использовать инструкции по применению.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kit (аварийный набор)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пребывание в безопасной зоне требует быстрого ориентирования и знания соответствующих английских терминов, что важно при международной информации.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zone (безопасная зона)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локаторы и GPS
</a:t>
            </a:r>
            <a:pPr algn="l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PLB и GPS-устройства позволяют отправлять координаты спасателям, даже без сотовой связи. Правильное использование и простые английские команды помогают использовать их максимально эффективно.
</a:t>
            </a:r>
            <a:endParaRPr lang="en-US" sz="1134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и survival apps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смартфоны с офлайн-картами и специализированными приложениями облегчают навигацию и поиск ресурсов. Фразы как 'to check the battery' и 'to use offline maps' актуальны для пользователей.
</a:t>
            </a:r>
            <a:endParaRPr lang="en-US" sz="1152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зарядные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 chargers обеспечивают автономное питание мобильных устройств в полевых условиях. Ознакомление с 영어 терминами помогает понять инструкции и повысить шансы на выживание.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выживания: устройства и приложения на английском
</a:t>
            </a:r>
            <a:endParaRPr lang="en-US" sz="2285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из реальных историй выживания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2003 — Арон Ралстон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Арон застрял в каньоне и смог освободиться после пяти дней благодаря решимости и навыкам. Лексика: determination, survival, canyon.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1914–1916 — экспедиция 'Endurance'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Шеклтона боролась с арктическими условиями, проявив безграничную стойкость и сплочённость. Слова: rescue operation, endurance, team spirit.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спасательные операции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поиска и спасения опираются на международные стандарты, технологии и опыт, включая английскую терминологию для эффективной коммуникации.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выживания развивает важные жизненные навыки и расширяет английский словарный запас. Это укрепляет межкультурное понимание и готовит к реальным чрезвычайным ситуациям.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survival и английского для школьников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2026-05-07T16:58:05Z</dcterms:created>
  <dcterms:modified xsi:type="dcterms:W3CDTF">2026-05-07T16:58:05Z</dcterms:modified>
</cp:coreProperties>
</file>