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связи на уроках английского языка в 8 классе
</a:t>
            </a:r>
            <a:endParaRPr lang="en-US" sz="2597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объединяет разные предметы и помогает учиться через реальные 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английский язык связан с другими предметами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для правил и слов: он встречается в науке, книгах, географии, музыке и интернете. Поэтому на уроках 8 класса важно видеть, как язык работает в разных учебных и жизненных ситуациях.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русский язык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смысл предложения часто зависит от строгого порядка слов, тогда как в русском он более свободный. Это помогает лучше замечать, как строится фраза и где возможна ошибка при переводе.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артиклей, времён глагола и предлогов с русскими падежами и окончаниями делает грамматику понятнее. Учащиеся видят не просто правило, а то, как язык передаёт связь между словами.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чтение и 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английского и русского языков помогает читать внимательнее и избегать буквального перевода. Ученик лучше понимает, почему одно и то же слово в разных ситуациях может передавать разные оттенки смысла.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друзья переводчика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 звучанию слова могут иметь разный смысл, поэтому важно проверять перевод по контексту. Например, magazine — это «журнал», а soup — «суп», и такие пары нужно запоминать отдельно.
</a:t>
            </a:r>
            <a:endParaRPr lang="en-US" sz="12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темы, связанные с другими предметами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geography и science дают слова о погоде, климате, животных, частях тела и природных явлениях. Такая лексика особенно полезна, когда нужно описывать факты, наблюдения и простые научные процессы.
</a:t>
            </a:r>
            <a:endParaRPr lang="en-US" sz="1248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темам history, art и music помогают говорить о событиях прошлого, памятниках, картинах, музыкальных жанрах и традициях. Это расширяет кругозор и делает тексты более содержательными.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about school subjects, hobbies, transport and professions связаны с жизнью подростков. Ученикам проще запоминать лексику, если она сразу используется в знакомых ситуациях и коротких диалогах.
</a:t>
            </a:r>
            <a:endParaRPr lang="en-US" sz="1162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стран, столиц и известных мест часто встречаются в текстах, заданиях и проектах. Такая лексика соединяет английский язык с географией и помогает работать с картой и маршрутами.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английский активно используется в информатике: в названиях программ, кнопок, сайтов и устройств. Ученики быстро замечают, что многие английские слова встречаются в телефоне, компьютере и онлайн-сервисах.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предметы чаще всего связаны с английским языком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английский чаще всего соединяется с чтением и страноведением, а также заметно связан с цифровой средой.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связи с литературой и географией; информатика тоже важна, потому что английские слова широко используются в технологиях.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межпредметных тем по школьной программе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литература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рассказы и отрывки из книг помогают читать быстрее и точнее понимать содержание. Учащиеся учатся находить героев, главную мысль и детали сюжета.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цитатами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цитаты и реплики из произведений развивают умение замечать интонацию, настроение и характер персонажа. Это делает чтение более осмысленным и живым.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 образы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текста важно определить время, место действия и поступки героев. Такие задания помогают соединять языковую работу с литературным анализом.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 перевод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и русских названий произведений показывает, как перевод передаёт смысл и культурные особенности. Ученики лучше понимают, что название тоже несёт информацию.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межпредметных тем на уроках английского языка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на английском языке часто объединяет сразу несколько школьных предметов и даёт возможность работать с разными видами информации.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тема может развивать и языковые навыки, и знания по другим предметам.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межпредметного обучения английскому языку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межпредметное задание по английскому языку
</a:t>
            </a:r>
            <a:endParaRPr lang="en-US" sz="204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языковая задача соединяется с содержанием другого предмета.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история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знакомятся с темами о Великобритании, США и известных исторических личностях. Это помогает понять, почему в английских текстах часто встречаются названия мест, событий и памятников.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датами и картами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используются даты, карты и короткие биографические сведения. Такой материал делает исторический контекст наглядным и помогает связать слово с конкретным событием.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тексты показывают, как люди жили раньше, какие путешествия совершали и какие традиции сохранились. Ученик учится находить главную информацию и выделять важные детали.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культурных названий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объяснить названия городов, зданий, праздников и обычаями англоязычных стран. Благодаря этому слова в тексте становятся не просто знакомыми, а понятными по 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часто становится первой точкой знакомства с англоязычным миром: здесь удобно работать с картой, направлениями и достопримечательностями. Ученики описывают маршрут, сравнивают расстояния и запоминают названия районов и мест, которые встречаются в текстах и заданиях.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the UK школьники видят связь языка с географией: London, Edinburgh и другие города легко запоминаются через карту. Задания на маршрут помогают понимать, как обозначаются направление движения, границы и соседние территории.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за океаном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York, Washington, D.C., Ottawa и Sydney показывают, что английский язык используется в разных странах мира. Работа с такими названиями помогает расширять словарный запас и связывать лексику с реальными объектами, флагами и известными местами.
</a:t>
            </a:r>
            <a:endParaRPr lang="en-US" sz="137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города в англоязычном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развиваются на межпредметных заданиях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находить главное в тексте, сопоставлять факты и использовать новые слова в ответах по 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чтение и словарный запас; заметно усиливаются также говорение и работа с информацией.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межпредметных заданий по английскому языку для 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искусство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искусству расширяют словарь: colours, shapes, styles, feelings, composition. Ученики учатся точнее подбирать прилагательные и описывать изображение без длинных и сложных конструкций.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картин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полезны задания на сопоставление двух изображений. Они развивают наблюдательность, связную речь и умение строить сравнения с помощью знакомых грамматических моделей.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изображением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постеры, фотографии музеев и архитектуры помогают видеть язык в действии. По визуальному материалу легче находить детали, сравнивать объекты и объяснять, что именно привлекает внимание.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помогает говорить не только о предмете, но и о впечатлении. Школьники подбирают слова, которые передают настроение, время года или характер человека, изображённого на картине.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0303" y="1531950"/>
            <a:ext cx="2986294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межпредметных заданий на уроке английского языка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межпредметного обучения английскому языку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языковое задание связывается с другим предметом и какой учебный результат оно даёт.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задания проверяют не только язык, но и умение применять знания из других предметов в речи и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обществознание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вежливости, уважения и правил поведения легко обсуждать на английском языке, потому что они связаны с привычными школьными ситуациями и помогают тренировать осмысленные ответы.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семье, друзьях и обязанностях показывает, как язык помогает говорить о личном опыте. Такие задания развивают ответственность, умение слушать и корректно выражать мнение.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задания учат договариваться, распределять роли и принимать общий результат. Это полезно и для общения на английском, и для формирования навыков сотрудничества.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права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прав ребёнка, волонтёрства и безопасности в интернете делают урок содержательным и современным. Они помогают подросткам обсуждать важные вопросы простыми, точными фразами.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темы к защите проекта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межпредметный проект по английскому языку проходит от выбора темы до представления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задания с визуальными материалами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городов, меню, объявления и страницы путеводителей помогают быстро находить нужные факты. Ученики читают короткий текст, выделяют главное и отвечают без лишних догадок.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Инфографика, расписания и комиксы удобны для сопоставления. В таких заданиях школьники замечают различия, находят совпадения и учатся формулировать выводы на английском языке.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словарь, карточки с новой лексикой и лист с заданиями снижают трудность темы. Визуальная поддержка делает ответ точнее и помогает не терять мысль при чтении или говорении.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работы чаще всего используются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цели урока: проверить понимание, закрепить лексику или дать ученикам возможность высказаться самостоятельно.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чтение и работа в парах; более творческие форматы применяются реже, но расширяют самостоятельность.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типичных форм работы на уроках английского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слова, длинные тексты и разные варианты языка легче преодолевать с опорой на словарь, таблицы и образцы ответов.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слайда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трудностей чаще всего выделяют на таких уроках.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53" y="1406675"/>
            <a:ext cx="400424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межпредметного обучения на уроках английского языка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учебные результаты появляются при работе с текстами, картами, изображениями и поиском информации.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Межпредметный формат одновременно развивает язык, культурные знания и умение учиться самостоятельно.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межпредметного обучения английскому языку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как связь между предметами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задания делают английский язык живым и понятным: ученик читает, сравнивает, обсуждает и создаёт свой ответ, одновременно расширяя знания по другим школьным предметам.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2026-05-31T10:02:19Z</dcterms:created>
  <dcterms:modified xsi:type="dcterms:W3CDTF">2026-05-31T10:02:19Z</dcterms:modified>
</cp:coreProperties>
</file>